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2020-04-01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84</TotalTime>
  <Words>383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HP</cp:lastModifiedBy>
  <cp:revision>13</cp:revision>
  <cp:lastPrinted>2020-04-01T09:43:34Z</cp:lastPrinted>
  <dcterms:created xsi:type="dcterms:W3CDTF">2020-03-26T15:33:22Z</dcterms:created>
  <dcterms:modified xsi:type="dcterms:W3CDTF">2020-04-01T12:46:48Z</dcterms:modified>
</cp:coreProperties>
</file>