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78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3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77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66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65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31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85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36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42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1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15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1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29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117D6E-A94F-4EA3-AB04-6346272F7040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50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1978" y="-2227345"/>
            <a:ext cx="9933906" cy="51995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/>
              <a:t>jak dbać o bezpieczeństwo </a:t>
            </a:r>
            <a:br>
              <a:rPr lang="pl-PL" b="1" dirty="0"/>
            </a:br>
            <a:r>
              <a:rPr lang="pl-PL" b="1" dirty="0"/>
              <a:t>dziecka w sieci?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A759888-9A8B-4FE1-ABED-2EBEC6BA9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283" y="3155795"/>
            <a:ext cx="6107283" cy="342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99460"/>
            <a:ext cx="10131425" cy="4072270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pl-PL" sz="3200" b="1" dirty="0"/>
              <a:t>ROZMAWIAJ Z DZIECKIEM.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800" b="1" dirty="0"/>
              <a:t>Dobry kontakt z dzieckiem, czas na rozmowę i zainteresowanie jego doświadczeniami jest niezwykle ważne dla jego rozwoju. Rozmowa o tym, co robi w sieci, jak spędza czas, pozwoli nam zauważyć niebezpieczne zdarzenia i w odpowiedni sposób na nie zareagować.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sp>
        <p:nvSpPr>
          <p:cNvPr id="4" name="AutoShape 2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F1D461F-E7E3-4D81-8517-D12D8E991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6029" y="4789629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1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679944"/>
            <a:ext cx="10131425" cy="259434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800" b="1" dirty="0"/>
              <a:t>2. USTAL JASNE ZASADY.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1200" b="1" dirty="0"/>
              <a:t>Warto je ustalić razem z dzieckiem. Powinny być one adekwatne do jego wieku. Twoją rolą jest także sprawdzanie, czy dziecko ich przestrzega. Warto zadbać, by dziecko przestrzegało następujących zasad: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9600" b="1" dirty="0">
                <a:solidFill>
                  <a:srgbClr val="FFC000"/>
                </a:solidFill>
              </a:rPr>
              <a:t>Czas spędzony w sieci powinien być ograniczony.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9600" b="1" dirty="0">
                <a:solidFill>
                  <a:srgbClr val="FFC000"/>
                </a:solidFill>
              </a:rPr>
              <a:t>Zwracamy uwagę, by dostępne treści były pozytywne i bezpieczne.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9600" b="1" dirty="0">
                <a:solidFill>
                  <a:srgbClr val="FFC000"/>
                </a:solidFill>
              </a:rPr>
              <a:t>Dzieci nie powinny samodzielnie publikować prywatnych zdjęć czy filmów.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9600" b="1" dirty="0">
                <a:solidFill>
                  <a:srgbClr val="FFC000"/>
                </a:solidFill>
              </a:rPr>
              <a:t>Ważne, by dziecko, za każdym razem, gdy trafi na coś niepokojącego, natychmiast nas o tym poinformowało.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112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30443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3. Zabezpiecz urządzenie dziecka przed szkodliwymi treściami. Włącz filtry rodzicielskie!!!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F768DBB-2EF7-4999-8E1F-3E4596855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5" y="3640874"/>
            <a:ext cx="4095750" cy="192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4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410817"/>
            <a:ext cx="10022095" cy="1570913"/>
          </a:xfrm>
        </p:spPr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56931"/>
            <a:ext cx="10131425" cy="483427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4. Naucz dziecko ograniczonego zaufania do osób i treści </a:t>
            </a:r>
            <a:br>
              <a:rPr lang="pl-PL" sz="3200" b="1" dirty="0"/>
            </a:br>
            <a:r>
              <a:rPr lang="pl-PL" sz="3200" b="1" dirty="0"/>
              <a:t>w Internecie.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i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000" b="1" dirty="0"/>
              <a:t>Wyjaśnij, że osoby, które może poznać przez Internet, </a:t>
            </a:r>
            <a:br>
              <a:rPr lang="pl-PL" sz="3000" b="1" dirty="0"/>
            </a:br>
            <a:r>
              <a:rPr lang="pl-PL" sz="3000" b="1" dirty="0"/>
              <a:t>w rzeczywistości mogą nie być tymi, za które się podają. Zwróć uwagę dziecka na to, że niektóre treści online, nawet wyglądające na bardzo wiarygodne, mogą być nieprawdziwe. 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0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0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FABA828-DEE6-47C9-AC58-2486CC111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624" y="5100212"/>
            <a:ext cx="1645004" cy="160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7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/>
              <a:t>5. Zawsze reaguj, jeśli wiesz lub podejrzewasz, że dziecko jest krzywdzone w sieci.</a:t>
            </a:r>
          </a:p>
          <a:p>
            <a:endParaRPr lang="pl-PL" sz="3200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800" b="1" dirty="0"/>
              <a:t>Pamiętaj, że nawet pozornie błahe sytuacje, które mają źródło </a:t>
            </a:r>
            <a:br>
              <a:rPr lang="pl-PL" sz="2800" b="1" dirty="0"/>
            </a:br>
            <a:r>
              <a:rPr lang="pl-PL" sz="2800" b="1" dirty="0"/>
              <a:t>w sieci, mogą być dla młodego człowieka poważnym i rzeczywistym problemem. Dziecko może nie poradzić sobie z nimi samodzielnie, dlatego tak ważna jest pomoc rodzica.</a:t>
            </a:r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3B28462-54B8-46D4-87E0-1ED705D80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583" y="4318542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2438" y="848858"/>
            <a:ext cx="10131425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6. Naucz dziecko ochrony prywatności w sieci.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2800" b="1" dirty="0"/>
              <a:t>Rozmawiaj z dzieckiem o prywatności online. Wytłumacz mu, czym są dane osobowe i prywatne informacje, a także jakie mogą być skutki ich publikacji w sieci. Informacje raz opublikowane będą zawsze dostępne w sieci dla wszystkich.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2B7B66A-677E-4787-BFF6-A22D897AB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315" y="4900389"/>
            <a:ext cx="3958568" cy="16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8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69BFF-D01C-4FD8-ACE8-A703FD34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26FDAD-1091-4A0C-9978-4C54C075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12800" b="1" dirty="0"/>
              <a:t>7. Bądź dla dziecka przykładem.</a:t>
            </a:r>
          </a:p>
          <a:p>
            <a:pPr marL="0" indent="0" algn="ctr">
              <a:buNone/>
            </a:pPr>
            <a:endParaRPr lang="pl-PL" sz="4100" b="1" dirty="0"/>
          </a:p>
          <a:p>
            <a:pPr marL="0" indent="0" algn="ctr">
              <a:buNone/>
            </a:pPr>
            <a:endParaRPr lang="pl-PL" sz="4100" b="1" dirty="0"/>
          </a:p>
          <a:p>
            <a:pPr marL="0" indent="0" algn="ctr">
              <a:buNone/>
            </a:pPr>
            <a:endParaRPr lang="pl-PL" sz="41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pl-PL" sz="11200" b="1" dirty="0"/>
              <a:t>Dziecko obserwuje Cię i naśladuje Twoje zachowania. Dlatego dawaj dobry przykład i korzystaj z sieci i urządzeń elektronicznych rozważnie, zachowując wszelkie zasady nie tylko bezpieczeństwa ale też kulturalnego zachowania w sieci.</a:t>
            </a:r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r>
              <a:rPr lang="pl-PL" sz="12800" dirty="0"/>
              <a:t> </a:t>
            </a:r>
          </a:p>
          <a:p>
            <a:pPr algn="ctr"/>
            <a:endParaRPr lang="pl-PL" sz="32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FAEF83E-ECE2-4A7B-A2D8-A5FF4B528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131" y="4805362"/>
            <a:ext cx="1853193" cy="18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2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Sklepienie niebieskie</Template>
  <TotalTime>263</TotalTime>
  <Words>370</Words>
  <Application>Microsoft Office PowerPoint</Application>
  <PresentationFormat>Panoramiczny</PresentationFormat>
  <Paragraphs>42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Sklepienie niebieskie</vt:lpstr>
      <vt:lpstr>jak dbać o bezpieczeństwo  dziecka w sieci?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4o lat minęło…</dc:title>
  <dc:creator>Dell</dc:creator>
  <cp:lastModifiedBy>Marcin Babiarczuk</cp:lastModifiedBy>
  <cp:revision>53</cp:revision>
  <dcterms:created xsi:type="dcterms:W3CDTF">2017-01-17T09:17:51Z</dcterms:created>
  <dcterms:modified xsi:type="dcterms:W3CDTF">2020-05-24T22:22:17Z</dcterms:modified>
</cp:coreProperties>
</file>