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721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54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33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59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14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7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70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46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9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38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07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646E3-9F53-43AE-A95E-D3DE2E3B10BB}" type="datetimeFigureOut">
              <a:rPr lang="pl-PL" smtClean="0"/>
              <a:t>2021-04-06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3E98-24D5-430A-98F4-C51ED46956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89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91DF381-7DEA-4E34-8835-9A83385C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1" y="285750"/>
            <a:ext cx="6157397" cy="795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chomorki | Przedszkole Nr 3 &quot;Wesoła Trójeczka&quot; w Siemiatyczach">
            <a:extLst>
              <a:ext uri="{FF2B5EF4-FFF2-40B4-BE49-F238E27FC236}">
                <a16:creationId xmlns:a16="http://schemas.microsoft.com/office/drawing/2014/main" id="{05E18EC5-4C54-41E0-A58B-D4412DFE9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5"/>
            <a:ext cx="6858000" cy="974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65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DD3A87C-0D0B-4A44-BDD8-CAB686E67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4" y="647700"/>
            <a:ext cx="6278966" cy="889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3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3D2EE8B-E395-4FD0-AEAE-A97EBE5A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47" y="419101"/>
            <a:ext cx="5853353" cy="83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464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Papier A4 (210x297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2</cp:revision>
  <dcterms:created xsi:type="dcterms:W3CDTF">2021-04-06T07:02:49Z</dcterms:created>
  <dcterms:modified xsi:type="dcterms:W3CDTF">2021-04-06T07:10:55Z</dcterms:modified>
</cp:coreProperties>
</file>