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C836D-C8DC-4869-B597-22AA381DC971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3D0ED-F944-43D6-832F-E2337F0AB9D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9688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Święty Michał </a:t>
            </a:r>
            <a:r>
              <a:rPr lang="pl-PL" dirty="0" err="1"/>
              <a:t>Archanią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3D0ED-F944-43D6-832F-E2337F0AB9D5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3787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Hebrajskie</a:t>
            </a:r>
            <a:r>
              <a:rPr lang="pl-PL" baseline="0" dirty="0"/>
              <a:t> imię </a:t>
            </a:r>
            <a:r>
              <a:rPr lang="pl-PL" baseline="0" dirty="0" err="1"/>
              <a:t>Mika’el</a:t>
            </a:r>
            <a:r>
              <a:rPr lang="pl-PL" baseline="0" dirty="0"/>
              <a:t> oznacza któż jak Bóg. 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3D0ED-F944-43D6-832F-E2337F0AB9D5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2657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3D0ED-F944-43D6-832F-E2337F0AB9D5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8869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Prezentację</a:t>
            </a:r>
            <a:r>
              <a:rPr lang="pl-PL" baseline="0" dirty="0"/>
              <a:t> wykonała Natalia Florek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3D0ED-F944-43D6-832F-E2337F0AB9D5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094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188D-9494-44CE-9843-99A545C19B95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F57E-6738-44AC-9423-EAFB4DF28292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188D-9494-44CE-9843-99A545C19B95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F57E-6738-44AC-9423-EAFB4DF282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188D-9494-44CE-9843-99A545C19B95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F57E-6738-44AC-9423-EAFB4DF282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188D-9494-44CE-9843-99A545C19B95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F57E-6738-44AC-9423-EAFB4DF2829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188D-9494-44CE-9843-99A545C19B95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F57E-6738-44AC-9423-EAFB4DF282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188D-9494-44CE-9843-99A545C19B95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F57E-6738-44AC-9423-EAFB4DF28292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188D-9494-44CE-9843-99A545C19B95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F57E-6738-44AC-9423-EAFB4DF28292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188D-9494-44CE-9843-99A545C19B95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F57E-6738-44AC-9423-EAFB4DF282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188D-9494-44CE-9843-99A545C19B95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F57E-6738-44AC-9423-EAFB4DF282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188D-9494-44CE-9843-99A545C19B95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F57E-6738-44AC-9423-EAFB4DF2829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3188D-9494-44CE-9843-99A545C19B95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4F57E-6738-44AC-9423-EAFB4DF28292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13188D-9494-44CE-9843-99A545C19B95}" type="datetimeFigureOut">
              <a:rPr lang="pl-PL" smtClean="0"/>
              <a:t>07.12.2021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84F57E-6738-44AC-9423-EAFB4DF2829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123728" y="3861048"/>
            <a:ext cx="5637010" cy="882119"/>
          </a:xfrm>
        </p:spPr>
        <p:txBody>
          <a:bodyPr>
            <a:normAutofit lnSpcReduction="10000"/>
          </a:bodyPr>
          <a:lstStyle/>
          <a:p>
            <a:r>
              <a:rPr lang="pl-PL" sz="54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ea typeface="+mj-ea"/>
                <a:cs typeface="+mj-cs"/>
              </a:rPr>
              <a:t>przyjaciel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84324" y="1394753"/>
            <a:ext cx="7175351" cy="1793167"/>
          </a:xfrm>
        </p:spPr>
        <p:txBody>
          <a:bodyPr/>
          <a:lstStyle/>
          <a:p>
            <a:r>
              <a:rPr lang="pl-PL" dirty="0"/>
              <a:t>Mój niewidzialny</a:t>
            </a:r>
          </a:p>
        </p:txBody>
      </p:sp>
    </p:spTree>
    <p:extLst>
      <p:ext uri="{BB962C8B-B14F-4D97-AF65-F5344CB8AC3E}">
        <p14:creationId xmlns:p14="http://schemas.microsoft.com/office/powerpoint/2010/main" val="2292457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Modlitwa do świętego Michała Archanioła | Duszpasterstwo Niesłyszących  Diecezji Sandomierskie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720" y="1268760"/>
            <a:ext cx="668679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877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2267744" y="2204864"/>
            <a:ext cx="431657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5400" dirty="0"/>
              <a:t>Prezentację wykonała Natalia Florek</a:t>
            </a:r>
          </a:p>
        </p:txBody>
      </p:sp>
    </p:spTree>
    <p:extLst>
      <p:ext uri="{BB962C8B-B14F-4D97-AF65-F5344CB8AC3E}">
        <p14:creationId xmlns:p14="http://schemas.microsoft.com/office/powerpoint/2010/main" val="198967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Święty Michale Archaniele - YouTube"/>
          <p:cNvSpPr>
            <a:spLocks noChangeAspect="1" noChangeArrowheads="1"/>
          </p:cNvSpPr>
          <p:nvPr/>
        </p:nvSpPr>
        <p:spPr bwMode="auto">
          <a:xfrm>
            <a:off x="155575" y="-822325"/>
            <a:ext cx="2286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8" name="Picture 4" descr="Święty Michale Archaniele - YouTu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982" y="1124744"/>
            <a:ext cx="4965964" cy="372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1403648" y="4955507"/>
            <a:ext cx="67206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800" dirty="0"/>
              <a:t>Święty Michał Archanioł</a:t>
            </a:r>
          </a:p>
        </p:txBody>
      </p:sp>
    </p:spTree>
    <p:extLst>
      <p:ext uri="{BB962C8B-B14F-4D97-AF65-F5344CB8AC3E}">
        <p14:creationId xmlns:p14="http://schemas.microsoft.com/office/powerpoint/2010/main" val="3882362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ŚWIĘTY MICHAŁ ARCHANIOŁ - ppt pobierz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2" b="4689"/>
          <a:stretch/>
        </p:blipFill>
        <p:spPr bwMode="auto">
          <a:xfrm>
            <a:off x="1475656" y="1268760"/>
            <a:ext cx="5811835" cy="3954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1048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player.slideplayer.pl/2/827026/data/images/img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104900"/>
            <a:ext cx="8001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player.slideplayer.pl/2/827026/data/images/img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-952500"/>
            <a:ext cx="8001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player.slideplayer.pl/2/827026/data/images/img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116205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ŚWIĘTY MICHAŁ ARCHANIOŁ - ppt pobierz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8" b="6427"/>
          <a:stretch/>
        </p:blipFill>
        <p:spPr bwMode="auto">
          <a:xfrm>
            <a:off x="1691680" y="1363155"/>
            <a:ext cx="5952937" cy="413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284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ŚWIĘTY MICHAŁ ARCHANIOŁ - ppt pobierz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5" r="3822" b="6308"/>
          <a:stretch/>
        </p:blipFill>
        <p:spPr bwMode="auto">
          <a:xfrm>
            <a:off x="1676400" y="1202934"/>
            <a:ext cx="5555673" cy="404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392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ŚWIĘTY MICHAŁ ARCHANIOŁ - ppt pobierz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99" b="7575"/>
          <a:stretch/>
        </p:blipFill>
        <p:spPr bwMode="auto">
          <a:xfrm>
            <a:off x="1739689" y="1412776"/>
            <a:ext cx="5727911" cy="4059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303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547664" y="1268760"/>
            <a:ext cx="6192688" cy="4196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/>
              <a:t>Michał jest archaniołem, którego wierni przyzywają        w walce przeciw siłom zła. Wierzą, że pomaga odnaleźć wewnętrzne światło. Historycznie jest obrońcą zarówno Izraela, jak i Kościoła katolickiego. Jest patronem policjantów, żołnierzy i małych dzieci, a także opiekuje się pielgrzymami i obcymi ludźmi. Archanioł Michał jest ognistym wojownikiem, Księciem Niebiańskiej Armii, która walczy w imię sprawiedliwości i prawa. Daje wsparcie wszystkim, którzy znajdują się w strasznym ucisku. Michał jest też dawcą cierpliwości i szczęścia. </a:t>
            </a:r>
          </a:p>
        </p:txBody>
      </p:sp>
    </p:spTree>
    <p:extLst>
      <p:ext uri="{BB962C8B-B14F-4D97-AF65-F5344CB8AC3E}">
        <p14:creationId xmlns:p14="http://schemas.microsoft.com/office/powerpoint/2010/main" val="2832104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7584" y="116632"/>
            <a:ext cx="7272808" cy="5930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700" dirty="0"/>
              <a:t>W ikonografii wczesnochrześcijańskiej i bizantyńskiej archanioł przedstawiany jest przeważnie jako strażnik Królestwa Niebieskiego albo jako postać asystująca (razem z archaniołem Gabrielem) przy tronie Boga. Jest jedną z centralnych postaci na ikonach „Sobór archanioła Michała” i „Sobór archanioła Gabriela”. W odróżnieniu od Gabriela           w jego szatach dominuje kolor jasnoczerwony. Michał występuje też na ikonach Sądu Ostatecznego, gdzie zajmuje się ważeniem dusz.                Do bardziej znanych należą również wizerunki przedstawiające cud archanioła Michała w </a:t>
            </a:r>
            <a:r>
              <a:rPr lang="pl-PL" sz="1700" dirty="0" err="1"/>
              <a:t>Chone</a:t>
            </a:r>
            <a:r>
              <a:rPr lang="pl-PL" sz="1700" dirty="0"/>
              <a:t>, gdzie aby uchronić przed zniszczeniem cerkiew, uderzeniem swego </a:t>
            </a:r>
            <a:r>
              <a:rPr lang="pl-PL" sz="1700" dirty="0" err="1"/>
              <a:t>żezła</a:t>
            </a:r>
            <a:r>
              <a:rPr lang="pl-PL" sz="1700" dirty="0"/>
              <a:t> (pastorału) o skałę kieruje wody rzeki do innego koryta. G W sztuce zachodniej św. Michał archanioł przedstawiany jest w tunice i paliuszu, w szacie władcy, jako wojownik w zbroi. Często ukazywany jest w scenie strącania nogami do piekła Lucyfera. Skrzydła św. Michała są najczęściej białe, niekiedy pawie. Włosy upięte opaską lub diademem. </a:t>
            </a:r>
            <a:endParaRPr lang="pl" sz="1700" dirty="0"/>
          </a:p>
        </p:txBody>
      </p:sp>
    </p:spTree>
    <p:extLst>
      <p:ext uri="{BB962C8B-B14F-4D97-AF65-F5344CB8AC3E}">
        <p14:creationId xmlns:p14="http://schemas.microsoft.com/office/powerpoint/2010/main" val="4292486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ycerstwo św. Michała Archanioła - Parafia Jezusa Chrystusa Odkupiciela  Człowieka w Bielsku-Białe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6912768" cy="430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834520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8521</TotalTime>
  <Words>273</Words>
  <Application>Microsoft Office PowerPoint</Application>
  <PresentationFormat>Pokaz na ekranie (4:3)</PresentationFormat>
  <Paragraphs>13</Paragraphs>
  <Slides>11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Calibri</vt:lpstr>
      <vt:lpstr>Georgia</vt:lpstr>
      <vt:lpstr>Trebuchet MS</vt:lpstr>
      <vt:lpstr>Aerodynamiczny</vt:lpstr>
      <vt:lpstr>Mój niewidzialny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Admin</dc:creator>
  <cp:lastModifiedBy>Maria Harasik</cp:lastModifiedBy>
  <cp:revision>12</cp:revision>
  <dcterms:created xsi:type="dcterms:W3CDTF">2021-11-24T14:57:01Z</dcterms:created>
  <dcterms:modified xsi:type="dcterms:W3CDTF">2021-12-07T17:58:20Z</dcterms:modified>
</cp:coreProperties>
</file>