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082541-5633-4EB6-98A0-0428DE052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1D107D0-02BF-4142-98D7-0D7FD6D14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09288C-319E-4E82-942C-B07D92A0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ECF8DA-2978-4854-94EB-DF82E0F5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D26D1D-8668-4E56-A47E-997CAED3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54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19D1E9-5DD8-4697-A9B7-D88A7E3C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DD94C7F-54E2-4672-8759-CCA35EAAD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E8230A-ACE6-4830-A861-F5448EC6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09DCF9-4FC7-4CF7-A002-C104C991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DCBE2A-92B8-4A37-96EA-339E561B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36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2FFD229-9D69-4888-946C-F1EC5DC58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E49442F-3A75-4D6A-98C2-58FB68181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CF5AAD-900D-4988-8B9D-2B895D30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CA226BE-5900-49ED-BC39-C03CC2930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09CA43-3291-4EEA-B91A-C81A168E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41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A73042-A639-4157-A9B4-F53FEE9F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0E983D-F72A-4E2D-B509-47A31AAE3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93C111-1FC1-4ED1-AF8B-E60EDB03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2DBF16-F021-4216-A57E-874E7BEA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6114CA-B583-480A-BE31-2E9E848D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3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16A073-A277-44D2-8E4A-184803654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5AA031-60F4-44AF-A7FF-E460A3B1E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3227BC-03D7-4081-8F19-DE31C237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42E6AE-0244-4801-B4D2-C48AAF82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62A4C1-9319-4C51-95FE-F87D92A5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83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D2778A-2BD8-42B1-977B-98607E5C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6E153A-3E73-4EFC-89B5-5D694A704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319E9D5-843A-42A9-9DE7-BB8A765DC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CD57EF-ED0E-405F-AFD6-F2C955D5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EA42A67-4F67-4BF7-A71E-27176176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0898BE-63C6-4164-A2DA-9C515A28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92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5AEFD1-5882-4BB5-A09F-9B73B3B41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A140B1F-3E1E-4B54-BA8A-86037D691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5006A3-1CE7-4FF4-BF8F-2A9230DF4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BD40253-7F1E-47C3-8790-7A4985DAF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CE16732-5A35-44DC-8DE4-F31A9DA40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7D60517-C4A6-43A9-BB00-A43539DB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483B0DD-6B17-4D8C-8973-CBD334EA7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A441A16-0DC7-42EB-B7B9-F263853D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66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6EE36D-B008-41B0-B009-963B8DDD3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9FCCD52-3F02-49CC-AF76-C86E03D36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E5FB8DF-AE59-42C2-A9B3-E7BC77B52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1565516-7BAE-4C66-BC20-ADBC15C0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321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1DF7E7D-435C-4D6D-A35D-74207A3F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6488A8-AD77-47C4-B3B0-3C7CE7EF2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BD857F5-5F5A-4BBB-A140-8A401E94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793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22FA95-36B2-48E4-BF29-3C43C32CC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FA193-5AF8-4A00-9026-523EC3748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279BFCD-8CEC-4098-BCFD-0B61842A0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5A0C12-3585-43BE-83CB-890D87FD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A22242C-3F63-473F-86E7-302394C9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A0D009A-26E1-4B1D-982C-C6A9A6F25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374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30523C-E174-44BE-AB4B-A1CC34DDD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C4011D-7D63-4EF7-8DAF-E486B9F93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F67A9C3-9F31-4EDC-9380-FEAC0642C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D571CA3-16E4-4AE7-A0AF-21C5665F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6311934-0363-4FDC-8DF0-B0F5D25F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3ED4825-E8B9-4AD9-8ADB-60A63B099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89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E3E8909-FDA9-44E7-AF8C-9F1DDDFA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EFACFC-0654-42C9-B7E2-DCBBA7877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777157-623A-4E2C-B367-966F795BA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BECF0-C95E-4685-A227-64EF385C3BF7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8C7AB3-A738-44DF-A188-D6E765178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2E831C-BE7A-4908-BA61-E946AB1B1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DAA35-FD3B-48C0-A28C-6D932A7F89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33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reskówka Szczęśliwy Baranek Na Trawie | Premium Wektor">
            <a:extLst>
              <a:ext uri="{FF2B5EF4-FFF2-40B4-BE49-F238E27FC236}">
                <a16:creationId xmlns:a16="http://schemas.microsoft.com/office/drawing/2014/main" id="{4B684A70-59FD-47B4-8404-DEF6103DC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843" y="4169492"/>
            <a:ext cx="2224600" cy="235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oworodka kurczaka w ecru wektorowa">
            <a:extLst>
              <a:ext uri="{FF2B5EF4-FFF2-40B4-BE49-F238E27FC236}">
                <a16:creationId xmlns:a16="http://schemas.microsoft.com/office/drawing/2014/main" id="{C48D89EC-3CF7-4BFF-BC62-7599EBBDB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51" y="439250"/>
            <a:ext cx="2067983" cy="174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rólik clipart. Darmowe pobieranie. | Creazilla">
            <a:extLst>
              <a:ext uri="{FF2B5EF4-FFF2-40B4-BE49-F238E27FC236}">
                <a16:creationId xmlns:a16="http://schemas.microsoft.com/office/drawing/2014/main" id="{24447F52-C0E7-4E84-8D0D-318B44761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52" y="4137116"/>
            <a:ext cx="2224600" cy="225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Kura domowa clipart. Darmowe pobieranie. | Creazilla">
            <a:extLst>
              <a:ext uri="{FF2B5EF4-FFF2-40B4-BE49-F238E27FC236}">
                <a16:creationId xmlns:a16="http://schemas.microsoft.com/office/drawing/2014/main" id="{A8264C19-655F-4573-8078-6977A9F9A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017" y="331248"/>
            <a:ext cx="1669366" cy="210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chemat blokowy: pamięć o dostępie sekwencyjnym 3">
            <a:extLst>
              <a:ext uri="{FF2B5EF4-FFF2-40B4-BE49-F238E27FC236}">
                <a16:creationId xmlns:a16="http://schemas.microsoft.com/office/drawing/2014/main" id="{22CD96F9-3CFE-418B-A4FB-25B9679A2036}"/>
              </a:ext>
            </a:extLst>
          </p:cNvPr>
          <p:cNvSpPr/>
          <p:nvPr/>
        </p:nvSpPr>
        <p:spPr>
          <a:xfrm rot="21022692">
            <a:off x="6485947" y="3429000"/>
            <a:ext cx="3121879" cy="2072898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A9E15DC-7279-436B-82D0-F19CC50DF9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072070">
            <a:off x="2546382" y="549188"/>
            <a:ext cx="3145503" cy="193370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D512D6F4-7650-40F8-B90F-BABF846F64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9771227">
            <a:off x="1878958" y="3279984"/>
            <a:ext cx="3951082" cy="2128798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79E8756-6129-41FC-BA87-0A01ECA867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373612">
            <a:off x="6928143" y="298417"/>
            <a:ext cx="2883658" cy="1912264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ACCD1F12-4613-4C55-9589-6F0A2B60A3AE}"/>
              </a:ext>
            </a:extLst>
          </p:cNvPr>
          <p:cNvSpPr txBox="1"/>
          <p:nvPr/>
        </p:nvSpPr>
        <p:spPr>
          <a:xfrm>
            <a:off x="7439186" y="439250"/>
            <a:ext cx="22956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r>
              <a:rPr lang="pl-PL" sz="2400" b="1" dirty="0"/>
              <a:t>To kura Pelagia.</a:t>
            </a:r>
          </a:p>
          <a:p>
            <a:r>
              <a:rPr lang="pl-PL" sz="2400" b="1" dirty="0"/>
              <a:t>Ko, ko, ko, ko, ko, ko..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D97584C-A5E9-4888-AEF6-2847BF641045}"/>
              </a:ext>
            </a:extLst>
          </p:cNvPr>
          <p:cNvSpPr txBox="1"/>
          <p:nvPr/>
        </p:nvSpPr>
        <p:spPr>
          <a:xfrm>
            <a:off x="3053167" y="914400"/>
            <a:ext cx="2222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To pisklak Cyryl. Pi, pi, pi, pi, pi, pi….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FD6D0CFA-D9A3-4FE3-951F-B335C2F72280}"/>
              </a:ext>
            </a:extLst>
          </p:cNvPr>
          <p:cNvSpPr txBox="1"/>
          <p:nvPr/>
        </p:nvSpPr>
        <p:spPr>
          <a:xfrm>
            <a:off x="2603434" y="3735092"/>
            <a:ext cx="2511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To zając  Walenty. </a:t>
            </a:r>
            <a:r>
              <a:rPr lang="pl-PL" sz="2400" b="1" dirty="0" err="1"/>
              <a:t>Kic</a:t>
            </a:r>
            <a:r>
              <a:rPr lang="pl-PL" sz="2400" b="1" dirty="0"/>
              <a:t>, </a:t>
            </a:r>
            <a:r>
              <a:rPr lang="pl-PL" sz="2400" b="1" dirty="0" err="1"/>
              <a:t>kic</a:t>
            </a:r>
            <a:r>
              <a:rPr lang="pl-PL" sz="2400" b="1" dirty="0"/>
              <a:t>, </a:t>
            </a:r>
            <a:r>
              <a:rPr lang="pl-PL" sz="2400" b="1" dirty="0" err="1"/>
              <a:t>kic</a:t>
            </a:r>
            <a:r>
              <a:rPr lang="pl-PL" sz="2400" b="1" dirty="0"/>
              <a:t>, </a:t>
            </a:r>
            <a:r>
              <a:rPr lang="pl-PL" sz="2400" b="1" dirty="0" err="1"/>
              <a:t>kic</a:t>
            </a:r>
            <a:r>
              <a:rPr lang="pl-PL" sz="2400" b="1" dirty="0"/>
              <a:t>, </a:t>
            </a:r>
            <a:r>
              <a:rPr lang="pl-PL" sz="2400" b="1" dirty="0" err="1"/>
              <a:t>kic</a:t>
            </a:r>
            <a:r>
              <a:rPr lang="pl-PL" sz="2400" b="1" dirty="0"/>
              <a:t>…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E27B8E8-F8EB-4EA0-B84F-060D48287FE3}"/>
              </a:ext>
            </a:extLst>
          </p:cNvPr>
          <p:cNvSpPr txBox="1"/>
          <p:nvPr/>
        </p:nvSpPr>
        <p:spPr>
          <a:xfrm>
            <a:off x="6724370" y="3735092"/>
            <a:ext cx="2580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/>
          </a:p>
          <a:p>
            <a:r>
              <a:rPr lang="pl-PL" sz="2400" b="1" dirty="0"/>
              <a:t>To baranek Gutek.</a:t>
            </a:r>
          </a:p>
          <a:p>
            <a:r>
              <a:rPr lang="pl-PL" sz="2400" b="1" dirty="0"/>
              <a:t>Be, be,  be, be…..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5E373EE9-FBA9-40E7-B404-F77A9B2A5021}"/>
              </a:ext>
            </a:extLst>
          </p:cNvPr>
          <p:cNvSpPr txBox="1"/>
          <p:nvPr/>
        </p:nvSpPr>
        <p:spPr>
          <a:xfrm>
            <a:off x="4122549" y="6133098"/>
            <a:ext cx="4943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 </a:t>
            </a:r>
            <a:r>
              <a:rPr lang="pl-PL" sz="2800" b="1"/>
              <a:t>WIELKANOCNE SYMBOLE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1046486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61</Words>
  <Application>Microsoft Office PowerPoint</Application>
  <PresentationFormat>Panoramiczny</PresentationFormat>
  <Paragraphs>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</dc:creator>
  <cp:lastModifiedBy>Anna</cp:lastModifiedBy>
  <cp:revision>4</cp:revision>
  <dcterms:created xsi:type="dcterms:W3CDTF">2021-03-29T13:06:43Z</dcterms:created>
  <dcterms:modified xsi:type="dcterms:W3CDTF">2021-03-29T19:22:40Z</dcterms:modified>
</cp:coreProperties>
</file>