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99C556-1189-4050-87D8-EE67088C2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32159AE-615C-45D4-96D4-DDFEA4CB9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D49248-2FE6-4900-B18D-C89B8FA82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989B-9CB6-4268-B6AC-F5E4416E0612}" type="datetimeFigureOut">
              <a:rPr lang="pl-PL" smtClean="0"/>
              <a:t>2021-03-17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154F4B-84B4-40F9-9723-9F67625DB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AEF8362-A182-4F35-8385-07563DEEE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8D3-300F-4BB8-B411-E7325EC21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038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67C81B-780F-4851-BE9B-C571BDF6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AC99AF3-1C54-4A76-A685-309811A38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519727E-6BA7-48BB-A634-1CB743918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989B-9CB6-4268-B6AC-F5E4416E0612}" type="datetimeFigureOut">
              <a:rPr lang="pl-PL" smtClean="0"/>
              <a:t>2021-03-17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42D19B-5492-4A97-8EB5-5D872A230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618B85-2439-4B3D-BAE3-AD1DB3575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8D3-300F-4BB8-B411-E7325EC21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65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2CCE596-F72F-47E8-BC8C-6B3F1424D8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02E63E5-3784-42A2-A864-C21629356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40731B-138F-4652-BC9F-29262C37C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989B-9CB6-4268-B6AC-F5E4416E0612}" type="datetimeFigureOut">
              <a:rPr lang="pl-PL" smtClean="0"/>
              <a:t>2021-03-17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8ADDA15-CF8F-41FA-84FA-FD2032E81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17ED0D-C110-4EED-AEDA-BA9945BF1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8D3-300F-4BB8-B411-E7325EC21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96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1CAC2A-F3FE-4AB3-8DC4-1EB90795F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B38749-4AF2-4B51-B73A-0F03247F4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73A14DE-EEDB-48DC-A141-7CC2AD438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989B-9CB6-4268-B6AC-F5E4416E0612}" type="datetimeFigureOut">
              <a:rPr lang="pl-PL" smtClean="0"/>
              <a:t>2021-03-17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82A609-9FEF-4084-8C78-3C91A5DB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1DC2A78-BBCA-4F54-950C-BA055D6C1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8D3-300F-4BB8-B411-E7325EC21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501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51BF8F-C435-4AEE-AE54-2820807CD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70ED4B8-E43C-48B6-97FA-DC04765D1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1E1315-E481-4656-B8A3-BBE5561F3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989B-9CB6-4268-B6AC-F5E4416E0612}" type="datetimeFigureOut">
              <a:rPr lang="pl-PL" smtClean="0"/>
              <a:t>2021-03-17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BFBAF7-A692-438A-AF1D-2A1388EB5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2470CE-C3E7-4255-9CCD-2713B39D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8D3-300F-4BB8-B411-E7325EC21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51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315228-F6DC-4892-865A-D7F7774B9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A82127-9BCE-4CAB-A6FD-D1F359BE4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29AB600-14CE-4EED-A910-743A047D4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B2100B2-20D0-4558-9811-1F84974A0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989B-9CB6-4268-B6AC-F5E4416E0612}" type="datetimeFigureOut">
              <a:rPr lang="pl-PL" smtClean="0"/>
              <a:t>2021-03-17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93D458E-B11C-4BAB-BCAB-E8212C234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FA307A3-2C4E-4CE0-BC6A-210D2DDF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8D3-300F-4BB8-B411-E7325EC21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962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7C9765-B910-46F5-9D56-2CD0E124E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8F5A5DD-2C47-4A07-BE75-620BB99CE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22AF80D-ACB2-4DA4-950B-F44DF085A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F7BFEC8-C78D-41D3-BC08-DDE7E2795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7171AD4-42F9-473E-A17C-4469955EEE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1F4DF9C-3CD6-4162-94E9-F6257EE35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989B-9CB6-4268-B6AC-F5E4416E0612}" type="datetimeFigureOut">
              <a:rPr lang="pl-PL" smtClean="0"/>
              <a:t>2021-03-17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CF2F14D-A21B-400B-A9A7-3FBD37D61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B7EA394-B7D5-43B3-9786-1B15BF8D2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8D3-300F-4BB8-B411-E7325EC21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716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CA0EE6-7F68-4702-B88B-E24525D00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A912D9B-1BC4-4CBA-8325-8D082D653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989B-9CB6-4268-B6AC-F5E4416E0612}" type="datetimeFigureOut">
              <a:rPr lang="pl-PL" smtClean="0"/>
              <a:t>2021-03-17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02B2B9D-04EB-4E72-857C-2E1F7CB6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B2C35D8-D86D-4337-9F01-36A952487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8D3-300F-4BB8-B411-E7325EC21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142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54378E7-BD4C-45C5-AE5E-23F4A0EC6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989B-9CB6-4268-B6AC-F5E4416E0612}" type="datetimeFigureOut">
              <a:rPr lang="pl-PL" smtClean="0"/>
              <a:t>2021-03-17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3DE8CB8-E17F-476A-A6F5-D0EB0284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D4E7718-88C7-495C-9AE3-C2FD4B96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8D3-300F-4BB8-B411-E7325EC21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6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97B11E-5AE5-4AC8-83EA-9A90D419A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19CA35-916C-49F1-B5C4-633A7274A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AE54008-D719-43B0-BBB7-C45F8C608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B850931-057C-45C5-8BFD-0D5E7036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989B-9CB6-4268-B6AC-F5E4416E0612}" type="datetimeFigureOut">
              <a:rPr lang="pl-PL" smtClean="0"/>
              <a:t>2021-03-17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29FFF86-E9BA-4FDC-A383-C5220B7C9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8E3A9D3-4EB6-4A50-AEFC-64E0F365A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8D3-300F-4BB8-B411-E7325EC21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127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C2E307-CFB7-4E39-9EF1-CE2CAEEC7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608B17C-2355-462C-A705-4470E938E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6425DAC-348B-493F-8EFE-4CD8C667E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C8D938A-4F09-4A97-AFCA-7D127E681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989B-9CB6-4268-B6AC-F5E4416E0612}" type="datetimeFigureOut">
              <a:rPr lang="pl-PL" smtClean="0"/>
              <a:t>2021-03-17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BA55A2D-404B-4159-94BA-522859686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A5A7679-6199-437A-A6D4-A0F018A9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8D3-300F-4BB8-B411-E7325EC21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22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6599FE5-49AF-4012-9C6F-342345963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5A63D5C-1F50-4302-AF04-A2689ED93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04B5AD1-D761-42E3-BCB9-756DDBD93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5989B-9CB6-4268-B6AC-F5E4416E0612}" type="datetimeFigureOut">
              <a:rPr lang="pl-PL" smtClean="0"/>
              <a:t>2021-03-17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0F6C87-EDEA-4170-A66A-7CB23FEFA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F21EAA-677D-46CF-BBCA-76C75FFE3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F58D3-300F-4BB8-B411-E7325EC21B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895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zczęśliwy święty Mikołaj Daje Bożenarodzeniowym Prezentom | Darmowy Wektor">
            <a:extLst>
              <a:ext uri="{FF2B5EF4-FFF2-40B4-BE49-F238E27FC236}">
                <a16:creationId xmlns:a16="http://schemas.microsoft.com/office/drawing/2014/main" id="{B54D6134-7785-44D4-B100-6EDDCBF26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3206"/>
            <a:ext cx="3595540" cy="359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apieczętowane koperty wektor clipart | Wektory w domenie publicznej |  Public domain clip art, Clip art, Art images">
            <a:extLst>
              <a:ext uri="{FF2B5EF4-FFF2-40B4-BE49-F238E27FC236}">
                <a16:creationId xmlns:a16="http://schemas.microsoft.com/office/drawing/2014/main" id="{98DC1D9E-71DC-4343-8F13-079F98FCD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513" y="2198918"/>
            <a:ext cx="4275038" cy="290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01264B8D-E995-4F67-B5EE-1ADE11794BF0}"/>
              </a:ext>
            </a:extLst>
          </p:cNvPr>
          <p:cNvSpPr txBox="1"/>
          <p:nvPr/>
        </p:nvSpPr>
        <p:spPr>
          <a:xfrm>
            <a:off x="4403188" y="3186331"/>
            <a:ext cx="67524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b="1" dirty="0"/>
              <a:t>                    ta = </a:t>
            </a:r>
            <a:r>
              <a:rPr lang="pl-PL" sz="6600" b="1" dirty="0" err="1"/>
              <a:t>nik</a:t>
            </a:r>
            <a:endParaRPr lang="pl-PL" sz="6600" b="1" dirty="0"/>
          </a:p>
        </p:txBody>
      </p:sp>
    </p:spTree>
    <p:extLst>
      <p:ext uri="{BB962C8B-B14F-4D97-AF65-F5344CB8AC3E}">
        <p14:creationId xmlns:p14="http://schemas.microsoft.com/office/powerpoint/2010/main" val="35194704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</dc:creator>
  <cp:lastModifiedBy>Anna</cp:lastModifiedBy>
  <cp:revision>1</cp:revision>
  <dcterms:created xsi:type="dcterms:W3CDTF">2021-03-17T12:12:43Z</dcterms:created>
  <dcterms:modified xsi:type="dcterms:W3CDTF">2021-03-17T12:18:25Z</dcterms:modified>
</cp:coreProperties>
</file>