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media/image9.jpeg" ContentType="image/jpeg"/>
  <Override PartName="/ppt/media/image17.jpeg" ContentType="image/jpeg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7.png" ContentType="image/png"/>
  <Override PartName="/ppt/media/image11.png" ContentType="image/png"/>
  <Override PartName="/ppt/media/image5.jpeg" ContentType="image/jpeg"/>
  <Override PartName="/ppt/media/image6.png" ContentType="image/png"/>
  <Override PartName="/ppt/media/image23.jpeg" ContentType="image/jpeg"/>
  <Override PartName="/ppt/media/image8.png" ContentType="image/png"/>
  <Override PartName="/ppt/media/image10.jpeg" ContentType="image/jpeg"/>
  <Override PartName="/ppt/media/image18.jpeg" ContentType="image/jpeg"/>
  <Override PartName="/ppt/media/image12.png" ContentType="image/png"/>
  <Override PartName="/ppt/media/image13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4.jpeg" ContentType="image/jpeg"/>
  <Override PartName="/ppt/media/image27.png" ContentType="image/png"/>
  <Override PartName="/ppt/media/image25.jpeg" ContentType="image/jpeg"/>
  <Override PartName="/ppt/media/image2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Kliknij, aby przesunąć slajd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l-PL" sz="2000" spc="-1" strike="noStrike">
                <a:latin typeface="Arial"/>
              </a:rPr>
              <a:t>Kliknij, aby edytować format notatek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l-PL" sz="1400" spc="-1" strike="noStrike">
                <a:latin typeface="Times New Roman"/>
              </a:rPr>
              <a:t>&lt;główka&gt;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l-PL" sz="1400" spc="-1" strike="noStrike">
                <a:latin typeface="Times New Roman"/>
              </a:rPr>
              <a:t>&lt;data/godzina&gt;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A1C6A6D7-9E98-4FE4-9C39-C2745BA4F965}" type="slidenum">
              <a:rPr b="0" lang="pl-PL" sz="1400" spc="-1" strike="noStrike">
                <a:latin typeface="Times New Roman"/>
              </a:rPr>
              <a:t>&lt;numer&gt;</a:t>
            </a:fld>
            <a:endParaRPr b="0" lang="pl-P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b="0" lang="pl-PL" sz="2000" spc="-1" strike="noStrike">
              <a:latin typeface="Arial"/>
            </a:endParaRPr>
          </a:p>
        </p:txBody>
      </p:sp>
      <p:sp>
        <p:nvSpPr>
          <p:cNvPr id="18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D25E1D1-BE33-46D0-8A3B-EA37BB23104C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F834AD1-2515-4A36-A17D-FBCA014F4987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20-4-27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1C65256-E5B8-47C0-950D-8FB049501699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B802427-104D-4C22-BB94-F952D4AC6CCD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20-4-27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30B7E9E-559F-4FBC-806F-E04FDF71CE90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E088BBB-6FD4-4D9D-8123-4D45AF8E2100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20-4-27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4D7A54F-F9D6-478C-BAF1-F31656E95146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d3daKZ6hnTE" TargetMode="External"/><Relationship Id="rId2" Type="http://schemas.openxmlformats.org/officeDocument/2006/relationships/hyperlink" Target="https://www.youtube.com/watch?v=d3daKZ6hnTE" TargetMode="External"/><Relationship Id="rId3" Type="http://schemas.openxmlformats.org/officeDocument/2006/relationships/hyperlink" Target="https://www.youtube.com/watch?v=d3daKZ6hnTE" TargetMode="External"/><Relationship Id="rId4" Type="http://schemas.openxmlformats.org/officeDocument/2006/relationships/hyperlink" Target="https://www.youtube.com/watch?v=d3daKZ6hnTE" TargetMode="External"/><Relationship Id="rId5" Type="http://schemas.openxmlformats.org/officeDocument/2006/relationships/hyperlink" Target="https://www.youtube.com/watch?v=d3daKZ6hnTE" TargetMode="External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r2YkWM5JR7s" TargetMode="Externa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w5wIn9wTv4E" TargetMode="Externa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2FB4mvOlgsU" TargetMode="External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4e_3ww5nLEc" TargetMode="Externa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685800" y="188640"/>
            <a:ext cx="7772040" cy="1223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l-PL" sz="4400" spc="-1" strike="noStrike">
                <a:solidFill>
                  <a:srgbClr val="00b050"/>
                </a:solidFill>
                <a:latin typeface="Segoe Print"/>
              </a:rPr>
              <a:t>Architekci wśród zwierząt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pl-PL" sz="3200" spc="-1" strike="noStrike">
              <a:latin typeface="Arial"/>
            </a:endParaRPr>
          </a:p>
        </p:txBody>
      </p:sp>
      <p:pic>
        <p:nvPicPr>
          <p:cNvPr id="131" name="Picture 3" descr=""/>
          <p:cNvPicPr/>
          <p:nvPr/>
        </p:nvPicPr>
        <p:blipFill>
          <a:blip r:embed="rId1"/>
          <a:stretch/>
        </p:blipFill>
        <p:spPr>
          <a:xfrm>
            <a:off x="507960" y="1484640"/>
            <a:ext cx="8127720" cy="4864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W gniazdach z wosku p</a:t>
            </a:r>
            <a:r>
              <a:rPr b="0" lang="pl-PL" sz="2400" spc="-1" strike="noStrike">
                <a:solidFill>
                  <a:srgbClr val="ff0000"/>
                </a:solidFill>
                <a:latin typeface="Comic Sans MS"/>
              </a:rPr>
              <a:t>sz</a:t>
            </a: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czoły wychowują nowe pokolenia i przetwarzają pyłek kwiatowy na pożywny pokarm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1" name="Symbol zastępczy zawartości 3" descr=""/>
          <p:cNvPicPr/>
          <p:nvPr/>
        </p:nvPicPr>
        <p:blipFill>
          <a:blip r:embed="rId1"/>
          <a:stretch/>
        </p:blipFill>
        <p:spPr>
          <a:xfrm>
            <a:off x="1510560" y="1600200"/>
            <a:ext cx="612252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3000"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Nieświszczuki – pieski preriowe żyją w bardzo licznych koloniach w podziemnych norach, które mogą zajmować powierzchnię nawet 100 hektarów.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3" name="Symbol zastępczy zawartości 3" descr=""/>
          <p:cNvPicPr/>
          <p:nvPr/>
        </p:nvPicPr>
        <p:blipFill>
          <a:blip r:embed="rId1"/>
          <a:stretch/>
        </p:blipFill>
        <p:spPr>
          <a:xfrm>
            <a:off x="1270080" y="1600200"/>
            <a:ext cx="660348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Nora borsuka, choć ma wiele korytarzy i kilka wejść, jest utrzymana w znakomitym porządku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5" name="Symbol zastępczy zawartości 3" descr=""/>
          <p:cNvPicPr/>
          <p:nvPr/>
        </p:nvPicPr>
        <p:blipFill>
          <a:blip r:embed="rId1"/>
          <a:stretch/>
        </p:blipFill>
        <p:spPr>
          <a:xfrm>
            <a:off x="1288800" y="1600200"/>
            <a:ext cx="656640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Gniazdo szerszenia przypomina gniazdo os.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7" name="Symbol zastępczy zawartości 3" descr=""/>
          <p:cNvPicPr/>
          <p:nvPr/>
        </p:nvPicPr>
        <p:blipFill>
          <a:blip r:embed="rId1"/>
          <a:stretch/>
        </p:blipFill>
        <p:spPr>
          <a:xfrm>
            <a:off x="1286280" y="1600200"/>
            <a:ext cx="657144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395640" y="-243360"/>
            <a:ext cx="8229240" cy="1790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6000"/>
          </a:bodyPr>
          <a:p>
            <a:pPr algn="ctr">
              <a:lnSpc>
                <a:spcPct val="100000"/>
              </a:lnSpc>
            </a:pPr>
            <a:r>
              <a:rPr b="0" lang="pl-PL" sz="44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Gniazdo szpaka</a:t>
            </a:r>
            <a:r>
              <a:rPr b="0" lang="pl-PL" sz="44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h</a:t>
            </a:r>
            <a:r>
              <a:rPr b="0" lang="pl-PL" sz="27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ttps</a:t>
            </a:r>
            <a:r>
              <a:rPr b="0" lang="pl-PL" sz="27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://</a:t>
            </a:r>
            <a:r>
              <a:rPr b="0" lang="pl-PL" sz="2700" spc="-1" strike="noStrike" u="sng">
                <a:solidFill>
                  <a:srgbClr val="0000ff"/>
                </a:solidFill>
                <a:uFillTx/>
                <a:latin typeface="Calibri"/>
                <a:hlinkClick r:id="rId5"/>
              </a:rPr>
              <a:t>www.youtube.com/watch?v=d3daKZ6hnTE</a:t>
            </a:r>
            <a:br/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 </a:t>
            </a:r>
            <a:br/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9" name="Symbol zastępczy zawartości 3" descr=""/>
          <p:cNvPicPr/>
          <p:nvPr/>
        </p:nvPicPr>
        <p:blipFill>
          <a:blip r:embed="rId6"/>
          <a:stretch/>
        </p:blipFill>
        <p:spPr>
          <a:xfrm>
            <a:off x="539640" y="1268640"/>
            <a:ext cx="3600000" cy="4248000"/>
          </a:xfrm>
          <a:prstGeom prst="rect">
            <a:avLst/>
          </a:prstGeom>
          <a:ln>
            <a:noFill/>
          </a:ln>
        </p:spPr>
      </p:pic>
      <p:pic>
        <p:nvPicPr>
          <p:cNvPr id="160" name="Obraz 4" descr=""/>
          <p:cNvPicPr/>
          <p:nvPr/>
        </p:nvPicPr>
        <p:blipFill>
          <a:blip r:embed="rId7"/>
          <a:stretch/>
        </p:blipFill>
        <p:spPr>
          <a:xfrm>
            <a:off x="4572000" y="2565000"/>
            <a:ext cx="3528000" cy="2934000"/>
          </a:xfrm>
          <a:prstGeom prst="rect">
            <a:avLst/>
          </a:prstGeom>
          <a:ln>
            <a:noFill/>
          </a:ln>
        </p:spPr>
      </p:pic>
      <p:sp>
        <p:nvSpPr>
          <p:cNvPr id="161" name="CustomShape 2"/>
          <p:cNvSpPr/>
          <p:nvPr/>
        </p:nvSpPr>
        <p:spPr>
          <a:xfrm>
            <a:off x="4572000" y="2967480"/>
            <a:ext cx="4571640" cy="39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539640" y="2606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Gniazdo Tkacza- Tkacze, ptaki z gatunku wikłaczy, są bardzo towarzyskie. Ich gniazdo może mieć nawet 7 metrów długości i osiągać masę ponad 1 tony! Z powodzeniem mieści prawie 500 osobników 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3" name="Symbol zastępczy zawartości 3" descr=""/>
          <p:cNvPicPr/>
          <p:nvPr/>
        </p:nvPicPr>
        <p:blipFill>
          <a:blip r:embed="rId1"/>
          <a:stretch/>
        </p:blipFill>
        <p:spPr>
          <a:xfrm>
            <a:off x="467640" y="2061000"/>
            <a:ext cx="4752000" cy="3960000"/>
          </a:xfrm>
          <a:prstGeom prst="rect">
            <a:avLst/>
          </a:prstGeom>
          <a:ln>
            <a:noFill/>
          </a:ln>
        </p:spPr>
      </p:pic>
      <p:pic>
        <p:nvPicPr>
          <p:cNvPr id="164" name="Obraz 4" descr=""/>
          <p:cNvPicPr/>
          <p:nvPr/>
        </p:nvPicPr>
        <p:blipFill>
          <a:blip r:embed="rId2"/>
          <a:stretch/>
        </p:blipFill>
        <p:spPr>
          <a:xfrm>
            <a:off x="5868000" y="3861000"/>
            <a:ext cx="2880000" cy="2165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7000"/>
          </a:bodyPr>
          <a:p>
            <a:pPr algn="ctr">
              <a:lnSpc>
                <a:spcPct val="100000"/>
              </a:lnSpc>
            </a:pPr>
            <a:br/>
            <a:r>
              <a:rPr b="0" lang="pl-PL" sz="2700" spc="-1" strike="noStrike">
                <a:solidFill>
                  <a:srgbClr val="000000"/>
                </a:solidFill>
                <a:latin typeface="Comic Sans MS"/>
              </a:rPr>
              <a:t>Ogrodnik brunatny Samce ogrodnika dbają o wystrój swych malutkich domostw, przynosząc do nich kwiaty, jagody i inne efektowne ozdoby</a:t>
            </a:r>
            <a:br/>
            <a:endParaRPr b="0" lang="pl-PL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6" name="Symbol zastępczy zawartości 3" descr=""/>
          <p:cNvPicPr/>
          <p:nvPr/>
        </p:nvPicPr>
        <p:blipFill>
          <a:blip r:embed="rId1"/>
          <a:stretch/>
        </p:blipFill>
        <p:spPr>
          <a:xfrm>
            <a:off x="611640" y="1700640"/>
            <a:ext cx="3888000" cy="4248000"/>
          </a:xfrm>
          <a:prstGeom prst="rect">
            <a:avLst/>
          </a:prstGeom>
          <a:ln>
            <a:noFill/>
          </a:ln>
        </p:spPr>
      </p:pic>
      <p:pic>
        <p:nvPicPr>
          <p:cNvPr id="167" name="Obraz 4" descr=""/>
          <p:cNvPicPr/>
          <p:nvPr/>
        </p:nvPicPr>
        <p:blipFill>
          <a:blip r:embed="rId2"/>
          <a:stretch/>
        </p:blipFill>
        <p:spPr>
          <a:xfrm>
            <a:off x="4788000" y="1628640"/>
            <a:ext cx="3960000" cy="439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Wikłacz złotogłowy tka ciekawe gniazda ze źdźbeł trawy, zawieszone na liściu paproci lub palmy.</a:t>
            </a:r>
            <a:br/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9" name="Symbol zastępczy zawartości 3" descr=""/>
          <p:cNvPicPr/>
          <p:nvPr/>
        </p:nvPicPr>
        <p:blipFill>
          <a:blip r:embed="rId1"/>
          <a:stretch/>
        </p:blipFill>
        <p:spPr>
          <a:xfrm>
            <a:off x="1043640" y="1484640"/>
            <a:ext cx="2736000" cy="4104000"/>
          </a:xfrm>
          <a:prstGeom prst="rect">
            <a:avLst/>
          </a:prstGeom>
          <a:ln>
            <a:noFill/>
          </a:ln>
        </p:spPr>
      </p:pic>
      <p:pic>
        <p:nvPicPr>
          <p:cNvPr id="170" name="Obraz 4" descr=""/>
          <p:cNvPicPr/>
          <p:nvPr/>
        </p:nvPicPr>
        <p:blipFill>
          <a:blip r:embed="rId2"/>
          <a:stretch/>
        </p:blipFill>
        <p:spPr>
          <a:xfrm>
            <a:off x="4284000" y="1484640"/>
            <a:ext cx="4176000" cy="410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Kacykowiec aztecki Konstruuje workowate domki o długości około 1 metra.</a:t>
            </a:r>
            <a:br/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2" name="Symbol zastępczy zawartości 3" descr=""/>
          <p:cNvPicPr/>
          <p:nvPr/>
        </p:nvPicPr>
        <p:blipFill>
          <a:blip r:embed="rId1"/>
          <a:stretch/>
        </p:blipFill>
        <p:spPr>
          <a:xfrm>
            <a:off x="1155240" y="1600200"/>
            <a:ext cx="683352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6000"/>
          </a:bodyPr>
          <a:p>
            <a:pPr algn="ctr">
              <a:lnSpc>
                <a:spcPct val="100000"/>
              </a:lnSpc>
            </a:pPr>
            <a:r>
              <a:rPr b="0" lang="pl-PL" sz="2700" spc="-1" strike="noStrike">
                <a:solidFill>
                  <a:srgbClr val="000000"/>
                </a:solidFill>
                <a:latin typeface="Comic Sans MS"/>
              </a:rPr>
              <a:t>Chruściki Tworzą kokony z kamieni, piasku i muszli.</a:t>
            </a:r>
            <a:br/>
            <a:endParaRPr b="0" lang="pl-PL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4" name="Symbol zastępczy zawartości 3" descr=""/>
          <p:cNvPicPr/>
          <p:nvPr/>
        </p:nvPicPr>
        <p:blipFill>
          <a:blip r:embed="rId1"/>
          <a:stretch/>
        </p:blipFill>
        <p:spPr>
          <a:xfrm>
            <a:off x="827640" y="1268640"/>
            <a:ext cx="7488360" cy="482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br/>
            <a:br/>
            <a:br/>
            <a:r>
              <a:rPr b="1" lang="pl-PL" sz="2400" spc="-1" strike="noStrike">
                <a:solidFill>
                  <a:srgbClr val="000000"/>
                </a:solidFill>
                <a:latin typeface="Comic Sans MS"/>
              </a:rPr>
              <a:t>Jaskółki – </a:t>
            </a: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lepią gniazda z gliny, trawek i słomek</a:t>
            </a:r>
            <a:br/>
            <a:br/>
            <a:r>
              <a:rPr b="0" lang="pl-PL" sz="20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https://www.youtube.com/watch?v=r2YkWM5JR7s</a:t>
            </a:r>
            <a:br/>
            <a:br/>
            <a:br/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3" name="Symbol zastępczy zawartości 3" descr=""/>
          <p:cNvPicPr/>
          <p:nvPr/>
        </p:nvPicPr>
        <p:blipFill>
          <a:blip r:embed="rId2"/>
          <a:stretch/>
        </p:blipFill>
        <p:spPr>
          <a:xfrm>
            <a:off x="1547640" y="1887840"/>
            <a:ext cx="6199920" cy="3845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 </a:t>
            </a: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Gniazda kolibrów mają rozmiar orzecha włoskiego.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6" name="Picture 3" descr=""/>
          <p:cNvPicPr/>
          <p:nvPr/>
        </p:nvPicPr>
        <p:blipFill>
          <a:blip r:embed="rId1"/>
          <a:stretch/>
        </p:blipFill>
        <p:spPr>
          <a:xfrm>
            <a:off x="323640" y="2349000"/>
            <a:ext cx="3809520" cy="3485880"/>
          </a:xfrm>
          <a:prstGeom prst="rect">
            <a:avLst/>
          </a:prstGeom>
          <a:ln>
            <a:noFill/>
          </a:ln>
        </p:spPr>
      </p:pic>
      <p:pic>
        <p:nvPicPr>
          <p:cNvPr id="177" name="Picture 4" descr=""/>
          <p:cNvPicPr/>
          <p:nvPr/>
        </p:nvPicPr>
        <p:blipFill>
          <a:blip r:embed="rId2"/>
          <a:stretch/>
        </p:blipFill>
        <p:spPr>
          <a:xfrm>
            <a:off x="5004000" y="2277000"/>
            <a:ext cx="3469680" cy="356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 </a:t>
            </a:r>
            <a:r>
              <a:rPr b="1" lang="pl-PL" sz="2400" spc="-1" strike="noStrike">
                <a:solidFill>
                  <a:srgbClr val="000000"/>
                </a:solidFill>
                <a:latin typeface="Comic Sans MS"/>
              </a:rPr>
              <a:t>Osy – </a:t>
            </a: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budują domy z masy podobnej do papieru, którą wytwarzają z przeżutego drewna i własnej śliny.</a:t>
            </a:r>
            <a:br/>
            <a:br/>
            <a:r>
              <a:rPr b="0" lang="pl-PL" sz="24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https://www.youtube.com/watch?v=w5wIn9wTv4E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5" name="Symbol zastępczy zawartości 3" descr=""/>
          <p:cNvPicPr/>
          <p:nvPr/>
        </p:nvPicPr>
        <p:blipFill>
          <a:blip r:embed="rId2"/>
          <a:stretch/>
        </p:blipFill>
        <p:spPr>
          <a:xfrm>
            <a:off x="3117600" y="1856160"/>
            <a:ext cx="2908440" cy="401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07640" y="332640"/>
            <a:ext cx="89287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Calibri"/>
              </a:rPr>
              <a:t>Remizy – </a:t>
            </a: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małe ptaszki – tkają gniazda z puchu i włókien roślinnych.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24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https://www.youtube.com/watch?v=2FB4mvOlgsU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137" name="Obraz 2" descr=""/>
          <p:cNvPicPr/>
          <p:nvPr/>
        </p:nvPicPr>
        <p:blipFill>
          <a:blip r:embed="rId2"/>
          <a:stretch/>
        </p:blipFill>
        <p:spPr>
          <a:xfrm>
            <a:off x="395640" y="1700640"/>
            <a:ext cx="4176000" cy="3600000"/>
          </a:xfrm>
          <a:prstGeom prst="rect">
            <a:avLst/>
          </a:prstGeom>
          <a:ln>
            <a:noFill/>
          </a:ln>
        </p:spPr>
      </p:pic>
      <p:pic>
        <p:nvPicPr>
          <p:cNvPr id="138" name="Picture 2" descr=""/>
          <p:cNvPicPr/>
          <p:nvPr/>
        </p:nvPicPr>
        <p:blipFill>
          <a:blip r:embed="rId3"/>
          <a:stretch/>
        </p:blipFill>
        <p:spPr>
          <a:xfrm>
            <a:off x="5076000" y="1700640"/>
            <a:ext cx="3333240" cy="360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395640" y="116640"/>
            <a:ext cx="8496720" cy="219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400" spc="-1" strike="noStrike">
                <a:solidFill>
                  <a:srgbClr val="000000"/>
                </a:solidFill>
                <a:latin typeface="Comic Sans MS"/>
              </a:rPr>
              <a:t>Pająki – </a:t>
            </a: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przędą jedwabną nić, którą same wytwarzają.  Jest ona mocniejsza niż stalowy drut. 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l-PL" sz="24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https://www.youtube.com/watch?v=4e_3ww5nLEc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 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140" name="Obraz 2" descr=""/>
          <p:cNvPicPr/>
          <p:nvPr/>
        </p:nvPicPr>
        <p:blipFill>
          <a:blip r:embed="rId2"/>
          <a:stretch/>
        </p:blipFill>
        <p:spPr>
          <a:xfrm>
            <a:off x="1115640" y="2128680"/>
            <a:ext cx="6696360" cy="4251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51000"/>
          </a:bodyPr>
          <a:p>
            <a:pPr algn="ctr">
              <a:lnSpc>
                <a:spcPct val="100000"/>
              </a:lnSpc>
            </a:pPr>
            <a:r>
              <a:rPr b="1" lang="pl-PL" sz="2700" spc="-1" strike="noStrike">
                <a:solidFill>
                  <a:srgbClr val="000000"/>
                </a:solidFill>
                <a:latin typeface="Comic Sans MS"/>
              </a:rPr>
              <a:t>Bobry – </a:t>
            </a:r>
            <a:r>
              <a:rPr b="0" lang="pl-PL" sz="2700" spc="-1" strike="noStrike">
                <a:solidFill>
                  <a:srgbClr val="000000"/>
                </a:solidFill>
                <a:latin typeface="Comic Sans MS"/>
              </a:rPr>
              <a:t>swoje domy i tamy konstruują z gałęzi oraz błota.</a:t>
            </a:r>
            <a:br/>
            <a:r>
              <a:rPr b="0" lang="pl-PL" sz="2700" spc="-1" strike="noStrike">
                <a:solidFill>
                  <a:srgbClr val="000000"/>
                </a:solidFill>
                <a:latin typeface="Calibri"/>
              </a:rPr>
              <a:t> </a:t>
            </a:r>
            <a:br/>
            <a:endParaRPr b="0" lang="pl-PL" sz="27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2" name="Symbol zastępczy zawartości 3" descr=""/>
          <p:cNvPicPr/>
          <p:nvPr/>
        </p:nvPicPr>
        <p:blipFill>
          <a:blip r:embed="rId1"/>
          <a:stretch/>
        </p:blipFill>
        <p:spPr>
          <a:xfrm>
            <a:off x="323640" y="1556640"/>
            <a:ext cx="4039200" cy="3022920"/>
          </a:xfrm>
          <a:prstGeom prst="rect">
            <a:avLst/>
          </a:prstGeom>
          <a:ln>
            <a:noFill/>
          </a:ln>
        </p:spPr>
      </p:pic>
      <p:pic>
        <p:nvPicPr>
          <p:cNvPr id="143" name="Obraz 4" descr=""/>
          <p:cNvPicPr/>
          <p:nvPr/>
        </p:nvPicPr>
        <p:blipFill>
          <a:blip r:embed="rId2"/>
          <a:stretch/>
        </p:blipFill>
        <p:spPr>
          <a:xfrm>
            <a:off x="4788000" y="1484640"/>
            <a:ext cx="3361320" cy="309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3000"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Samce altaników, australijskich ptaków aby zwabić samiczkę budują altanki, których wnętrze przyozdabiają kwiatami, a nawet chrząszczami.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5" name="Symbol zastępczy zawartości 3" descr=""/>
          <p:cNvPicPr/>
          <p:nvPr/>
        </p:nvPicPr>
        <p:blipFill>
          <a:blip r:embed="rId1"/>
          <a:stretch/>
        </p:blipFill>
        <p:spPr>
          <a:xfrm>
            <a:off x="1220400" y="1600200"/>
            <a:ext cx="670248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Gniazda termitów to wysokie pionowe kopce zwane termitami.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7" name="Symbol zastępczy zawartości 3" descr=""/>
          <p:cNvPicPr/>
          <p:nvPr/>
        </p:nvPicPr>
        <p:blipFill>
          <a:blip r:embed="rId1"/>
          <a:stretch/>
        </p:blipFill>
        <p:spPr>
          <a:xfrm>
            <a:off x="1383120" y="1600200"/>
            <a:ext cx="642888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3000"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000000"/>
                </a:solidFill>
                <a:latin typeface="Comic Sans MS"/>
              </a:rPr>
              <a:t>Mrowiska to kopce zbudowane z igliwia, liści i gałązek. Pod nimi w ziemi znajduje się labirynt pełen korytarzy i komór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9" name="Symbol zastępczy zawartości 3" descr=""/>
          <p:cNvPicPr/>
          <p:nvPr/>
        </p:nvPicPr>
        <p:blipFill>
          <a:blip r:embed="rId1"/>
          <a:stretch/>
        </p:blipFill>
        <p:spPr>
          <a:xfrm>
            <a:off x="1368360" y="1600200"/>
            <a:ext cx="644364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Application>LibreOffice/6.1.0.3$Windows_x86 LibreOffice_project/efb621ed25068d70781dc026f7e9c5187a4decd1</Application>
  <Words>193</Words>
  <Paragraphs>39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2020-04-24T14:23:12Z</dcterms:created>
  <dc:creator>Admin</dc:creator>
  <dc:description/>
  <dc:language>pl-PL</dc:language>
  <cp:lastModifiedBy>Admin</cp:lastModifiedBy>
  <dcterms:modified xsi:type="dcterms:W3CDTF">2020-04-26T19:49:35Z</dcterms:modified>
  <cp:revision>9</cp:revision>
  <dc:subject/>
  <dc:title>Architekci wśród zwierząt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20</vt:i4>
  </property>
</Properties>
</file>