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9.jpeg" ContentType="image/jpe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media/image1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sk-SK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sk-SK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sk-SK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sk-SK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799"/>
              </a:spcBef>
            </a:pPr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sk-SK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sk-SK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sk-SK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799"/>
              </a:spcBef>
            </a:pPr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sk-SK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sk-SK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sk-SK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ef6f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b="0" lang="sk-SK" sz="4400" spc="-1" strike="noStrike">
                <a:solidFill>
                  <a:srgbClr val="000000"/>
                </a:solidFill>
                <a:latin typeface="Arial"/>
              </a:rPr>
              <a:t>Kliknúť na úpravu formátu textu titulku</a:t>
            </a:r>
            <a:endParaRPr b="0" lang="sk-SK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</a:rPr>
              <a:t>Kliknúť na úpravu formátu textu osnovy</a:t>
            </a:r>
            <a:endParaRPr b="0" lang="sk-SK" sz="3200" spc="-1" strike="noStrike">
              <a:solidFill>
                <a:srgbClr val="000000"/>
              </a:solidFill>
              <a:latin typeface="Arial"/>
            </a:endParaRPr>
          </a:p>
          <a:p>
            <a:pPr lvl="1" marL="742680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sk-SK" sz="32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</a:rPr>
              <a:t>Tretia úroveň</a:t>
            </a:r>
            <a:endParaRPr b="0" lang="sk-SK" sz="32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</a:rPr>
              <a:t>Štvrtá úroveň osnovy</a:t>
            </a:r>
            <a:endParaRPr b="0" lang="sk-SK" sz="32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</a:rPr>
              <a:t>Piata úroveň osnovy</a:t>
            </a:r>
            <a:endParaRPr b="0" lang="sk-SK" sz="3200" spc="-1" strike="noStrike">
              <a:solidFill>
                <a:srgbClr val="000000"/>
              </a:solidFill>
              <a:latin typeface="Arial"/>
            </a:endParaRPr>
          </a:p>
          <a:p>
            <a:pPr lvl="5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</a:rPr>
              <a:t>Šiesta úroveň</a:t>
            </a:r>
            <a:endParaRPr b="0" lang="sk-SK" sz="3200" spc="-1" strike="noStrike">
              <a:solidFill>
                <a:srgbClr val="000000"/>
              </a:solidFill>
              <a:latin typeface="Arial"/>
            </a:endParaRPr>
          </a:p>
          <a:p>
            <a:pPr lvl="6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</a:rPr>
              <a:t>Siedma úroveň</a:t>
            </a:r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rIns="90000" tIns="46800" bIns="46800"/>
          <a:p>
            <a:pPr/>
            <a:endParaRPr b="0" lang="sk-SK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rIns="90000" tIns="46800" bIns="46800"/>
          <a:p>
            <a:pPr/>
            <a:endParaRPr b="0" lang="sk-SK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rIns="90000" tIns="46800" bIns="46800"/>
          <a:p>
            <a:pPr algn="r"/>
            <a:fld id="{59585EFD-E0B6-43BA-9495-0FB27EC17ED3}" type="slidenum">
              <a:rPr b="0" lang="sk-SK" sz="1400" spc="-1" strike="noStrike">
                <a:solidFill>
                  <a:srgbClr val="000000"/>
                </a:solidFill>
                <a:latin typeface="Arial"/>
              </a:rPr>
              <a:t>&lt;číslo&gt;</a:t>
            </a:fld>
            <a:endParaRPr b="0" lang="sk-SK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15" descr="StFaustinaKowalska3"/>
          <p:cNvPicPr/>
          <p:nvPr/>
        </p:nvPicPr>
        <p:blipFill>
          <a:blip r:embed="rId1"/>
          <a:stretch/>
        </p:blipFill>
        <p:spPr>
          <a:xfrm>
            <a:off x="369720" y="0"/>
            <a:ext cx="4507200" cy="6858000"/>
          </a:xfrm>
          <a:prstGeom prst="rect">
            <a:avLst/>
          </a:prstGeom>
          <a:ln>
            <a:noFill/>
          </a:ln>
        </p:spPr>
      </p:pic>
      <p:pic>
        <p:nvPicPr>
          <p:cNvPr id="42" name="Picture 18" descr="bm1"/>
          <p:cNvPicPr/>
          <p:nvPr/>
        </p:nvPicPr>
        <p:blipFill>
          <a:blip r:embed="rId2"/>
          <a:stretch/>
        </p:blipFill>
        <p:spPr>
          <a:xfrm>
            <a:off x="5635800" y="0"/>
            <a:ext cx="2974680" cy="6858000"/>
          </a:xfrm>
          <a:prstGeom prst="rect">
            <a:avLst/>
          </a:prstGeom>
          <a:ln>
            <a:noFill/>
          </a:ln>
        </p:spPr>
      </p:pic>
      <p:sp>
        <p:nvSpPr>
          <p:cNvPr id="43" name="TextShape 1"/>
          <p:cNvSpPr txBox="1"/>
          <p:nvPr/>
        </p:nvSpPr>
        <p:spPr>
          <a:xfrm>
            <a:off x="304920" y="49525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/>
            <a:r>
              <a:rPr b="1" lang="sk-SK" sz="4800" spc="-1" strike="noStrike">
                <a:solidFill>
                  <a:srgbClr val="ffffcc"/>
                </a:solidFill>
                <a:latin typeface="Arial"/>
              </a:rPr>
              <a:t>BOŽIE MILOSRDENSTVO</a:t>
            </a:r>
            <a:endParaRPr b="0" lang="sk-SK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766440" y="90360"/>
            <a:ext cx="3777480" cy="52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sk-SK" sz="2800" spc="-1" strike="noStrike">
                <a:solidFill>
                  <a:srgbClr val="663300"/>
                </a:solidFill>
                <a:latin typeface="Arial"/>
              </a:rPr>
              <a:t>s. Faustína Kowalska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 spd="slow">
    <p:plus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 additive="repl"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13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plus(out)" transition="in">
                                      <p:cBhvr additive="repl"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 additive="repl">
                                        <p:cTn id="1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5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3738240" y="1233360"/>
            <a:ext cx="5223600" cy="52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- narodila sa 25. augusta 1905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1693440" y="365040"/>
            <a:ext cx="5312160" cy="70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sk-SK" sz="4000" spc="-1" strike="noStrike">
                <a:solidFill>
                  <a:srgbClr val="663300"/>
                </a:solidFill>
                <a:latin typeface="Arial"/>
              </a:rPr>
              <a:t>s. Faustína Kowalska</a:t>
            </a:r>
            <a:endParaRPr b="0" lang="sk-SK" sz="4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7" name="Picture 7" descr="portrét svätej Márie Faustíny Kowalskej, panny a rehoľníčky"/>
          <p:cNvPicPr/>
          <p:nvPr/>
        </p:nvPicPr>
        <p:blipFill>
          <a:blip r:embed="rId1"/>
          <a:stretch/>
        </p:blipFill>
        <p:spPr>
          <a:xfrm>
            <a:off x="401760" y="1371600"/>
            <a:ext cx="3103560" cy="4648320"/>
          </a:xfrm>
          <a:prstGeom prst="rect">
            <a:avLst/>
          </a:prstGeom>
          <a:ln>
            <a:noFill/>
          </a:ln>
        </p:spPr>
      </p:pic>
      <p:sp>
        <p:nvSpPr>
          <p:cNvPr id="48" name="CustomShape 3"/>
          <p:cNvSpPr/>
          <p:nvPr/>
        </p:nvSpPr>
        <p:spPr>
          <a:xfrm>
            <a:off x="3737160" y="1828800"/>
            <a:ext cx="3838320" cy="52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- pochádzala z 10 detí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CustomShape 4"/>
          <p:cNvSpPr/>
          <p:nvPr/>
        </p:nvSpPr>
        <p:spPr>
          <a:xfrm>
            <a:off x="3813480" y="2438280"/>
            <a:ext cx="4924800" cy="94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- Kongregácia sestier 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  <a:p>
            <a:pPr/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našej Panej Milosrdenstva</a:t>
            </a:r>
            <a:r>
              <a:rPr b="0" lang="sk-SK" sz="2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CustomShape 5"/>
          <p:cNvSpPr/>
          <p:nvPr/>
        </p:nvSpPr>
        <p:spPr>
          <a:xfrm>
            <a:off x="3738240" y="3962520"/>
            <a:ext cx="5267880" cy="180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- Keď mala </a:t>
            </a:r>
            <a:r>
              <a:rPr b="1" i="1" lang="sk-SK" sz="2800" spc="-1" strike="noStrike">
                <a:solidFill>
                  <a:srgbClr val="993300"/>
                </a:solidFill>
                <a:latin typeface="Arial"/>
              </a:rPr>
              <a:t>30 rokov</a:t>
            </a:r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 dostala 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  <a:p>
            <a:pPr/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od Boha milosť a posolstvo, 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  <a:p>
            <a:pPr/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aby rozšírila vieru a úctu 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  <a:p>
            <a:pPr/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k Božiemu milosrdenstvu.</a:t>
            </a:r>
            <a:r>
              <a:rPr b="0" lang="sk-SK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sk-SK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 spd="slow">
    <p:dissolve/>
  </p:transition>
  <p:timing>
    <p:tnLst>
      <p:par>
        <p:cTn id="27" dur="indefinite" restart="never" nodeType="tmRoot">
          <p:childTnLst>
            <p:seq>
              <p:cTn id="28" dur="indefinite" nodeType="mainSeq">
                <p:childTnLst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 additive="repl">
                                        <p:cTn id="3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fill="hold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14" descr="Divine+Mercy"/>
          <p:cNvPicPr/>
          <p:nvPr/>
        </p:nvPicPr>
        <p:blipFill>
          <a:blip r:embed="rId1"/>
          <a:stretch/>
        </p:blipFill>
        <p:spPr>
          <a:xfrm>
            <a:off x="685800" y="42840"/>
            <a:ext cx="7696080" cy="6815160"/>
          </a:xfrm>
          <a:prstGeom prst="rect">
            <a:avLst/>
          </a:prstGeom>
          <a:ln>
            <a:noFill/>
          </a:ln>
        </p:spPr>
      </p:pic>
    </p:spTree>
  </p:cSld>
  <p:transition spd="slow">
    <p:circle/>
  </p:transition>
  <p:timing>
    <p:tnLst>
      <p:par>
        <p:cTn id="66" dur="indefinite" restart="never" nodeType="tmRoot">
          <p:childTnLst>
            <p:seq>
              <p:cTn id="67" dur="indefinite" nodeType="mainSeq">
                <p:childTnLst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fill="hold" presetClass="entr" presetID="13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plus(out)" transition="in">
                                      <p:cBhvr additive="repl">
                                        <p:cTn id="7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18" descr="Linen_Image_of_D_49e4ecae8ed13"/>
          <p:cNvPicPr/>
          <p:nvPr/>
        </p:nvPicPr>
        <p:blipFill>
          <a:blip r:embed="rId1"/>
          <a:stretch/>
        </p:blipFill>
        <p:spPr>
          <a:xfrm>
            <a:off x="76320" y="0"/>
            <a:ext cx="5052960" cy="6858000"/>
          </a:xfrm>
          <a:prstGeom prst="rect">
            <a:avLst/>
          </a:prstGeom>
          <a:ln>
            <a:noFill/>
          </a:ln>
        </p:spPr>
      </p:pic>
      <p:sp>
        <p:nvSpPr>
          <p:cNvPr id="53" name="CustomShape 1"/>
          <p:cNvSpPr/>
          <p:nvPr/>
        </p:nvSpPr>
        <p:spPr>
          <a:xfrm>
            <a:off x="5181480" y="456840"/>
            <a:ext cx="4038840" cy="137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/>
            <a:r>
              <a:rPr b="0" lang="sk-SK" sz="2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- Napodobňovala 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  <a:p>
            <a:pPr/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Kristovu obetu – bol to život žitý pre iných.</a:t>
            </a:r>
            <a:r>
              <a:rPr b="0" lang="sk-SK" sz="2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5108760" y="2192400"/>
            <a:ext cx="4077720" cy="222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/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- ponúkala samú 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  <a:p>
            <a:pPr/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seba utrpeniu 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  <a:p>
            <a:pPr/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v spoločenstve 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  <a:p>
            <a:pPr/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s Bohom, aby tak 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  <a:p>
            <a:pPr/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odčinila hriechy iných.</a:t>
            </a:r>
            <a:r>
              <a:rPr b="1" lang="sk-SK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sk-SK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CustomShape 3"/>
          <p:cNvSpPr/>
          <p:nvPr/>
        </p:nvSpPr>
        <p:spPr>
          <a:xfrm>
            <a:off x="5062320" y="4848120"/>
            <a:ext cx="3937320" cy="137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/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- Zomrela v roku 1938 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  <a:p>
            <a:pPr/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na  tuberkulózu 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  <a:p>
            <a:pPr/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sk-SK" sz="2800" spc="-1" strike="noStrike">
                <a:solidFill>
                  <a:srgbClr val="000000"/>
                </a:solidFill>
                <a:latin typeface="Arial"/>
              </a:rPr>
              <a:t>vo veku </a:t>
            </a:r>
            <a:r>
              <a:rPr b="1" i="1" lang="sk-SK" sz="2800" spc="-1" strike="noStrike">
                <a:solidFill>
                  <a:srgbClr val="993300"/>
                </a:solidFill>
                <a:latin typeface="Arial"/>
              </a:rPr>
              <a:t>33 rokov.</a:t>
            </a:r>
            <a:endParaRPr b="0" lang="sk-SK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 spd="slow">
    <p:pull dir="r"/>
  </p:transition>
  <p:timing>
    <p:tnLst>
      <p:par>
        <p:cTn id="73" dur="indefinite" restart="never" nodeType="tmRoot">
          <p:childTnLst>
            <p:seq>
              <p:cTn id="74" dur="indefinite" nodeType="mainSeq">
                <p:childTnLst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3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plus(out)" transition="in">
                                      <p:cBhvr additive="repl">
                                        <p:cTn id="7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8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9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0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" descr="Faustina2"/>
          <p:cNvPicPr/>
          <p:nvPr/>
        </p:nvPicPr>
        <p:blipFill>
          <a:blip r:embed="rId1"/>
          <a:stretch/>
        </p:blipFill>
        <p:spPr>
          <a:xfrm>
            <a:off x="1981080" y="0"/>
            <a:ext cx="5029200" cy="6858000"/>
          </a:xfrm>
          <a:prstGeom prst="rect">
            <a:avLst/>
          </a:prstGeom>
          <a:ln>
            <a:noFill/>
          </a:ln>
        </p:spPr>
      </p:pic>
      <p:sp>
        <p:nvSpPr>
          <p:cNvPr id="57" name="CustomShape 1"/>
          <p:cNvSpPr/>
          <p:nvPr/>
        </p:nvSpPr>
        <p:spPr>
          <a:xfrm>
            <a:off x="1981080" y="6400800"/>
            <a:ext cx="5334120" cy="457200"/>
          </a:xfrm>
          <a:prstGeom prst="rect">
            <a:avLst/>
          </a:prstGeom>
          <a:solidFill>
            <a:srgbClr val="ffffff">
              <a:alpha val="65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2"/>
          <p:cNvSpPr/>
          <p:nvPr/>
        </p:nvSpPr>
        <p:spPr>
          <a:xfrm>
            <a:off x="7010280" y="1905120"/>
            <a:ext cx="2046240" cy="1008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 algn="ctr"/>
            <a:r>
              <a:rPr b="1" lang="sk-SK" sz="2000" spc="-1" strike="noStrike">
                <a:solidFill>
                  <a:srgbClr val="000000"/>
                </a:solidFill>
                <a:latin typeface="Arial"/>
              </a:rPr>
              <a:t>Voda, ktorá 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1" lang="sk-SK" sz="2000" spc="-1" strike="noStrike">
                <a:solidFill>
                  <a:srgbClr val="000000"/>
                </a:solidFill>
                <a:latin typeface="Arial"/>
              </a:rPr>
              <a:t>duše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1" lang="sk-SK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sk-SK" sz="2000" spc="-1" strike="noStrike">
                <a:solidFill>
                  <a:srgbClr val="000000"/>
                </a:solidFill>
                <a:latin typeface="Arial"/>
              </a:rPr>
              <a:t>ospravedlňuje.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CustomShape 3"/>
          <p:cNvSpPr/>
          <p:nvPr/>
        </p:nvSpPr>
        <p:spPr>
          <a:xfrm>
            <a:off x="91800" y="2117880"/>
            <a:ext cx="1805400" cy="70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 algn="ctr"/>
            <a:r>
              <a:rPr b="1" lang="sk-SK" sz="2000" spc="-1" strike="noStrike">
                <a:solidFill>
                  <a:srgbClr val="ffffff"/>
                </a:solidFill>
                <a:latin typeface="Arial"/>
              </a:rPr>
              <a:t>Krv, ktorá je 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1" lang="sk-SK" sz="2000" spc="-1" strike="noStrike">
                <a:solidFill>
                  <a:srgbClr val="ffffff"/>
                </a:solidFill>
                <a:latin typeface="Arial"/>
              </a:rPr>
              <a:t>životom duší.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CustomShape 4"/>
          <p:cNvSpPr/>
          <p:nvPr/>
        </p:nvSpPr>
        <p:spPr>
          <a:xfrm>
            <a:off x="2826360" y="5181480"/>
            <a:ext cx="3628080" cy="45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sk-SK" sz="2400" spc="-1" strike="noStrike">
                <a:solidFill>
                  <a:srgbClr val="ffffcc"/>
                </a:solidFill>
                <a:latin typeface="Arial"/>
              </a:rPr>
              <a:t>ODPÚŠŤAJÚCA LÁSKA</a:t>
            </a:r>
            <a:endParaRPr b="0" lang="sk-SK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CustomShape 5"/>
          <p:cNvSpPr/>
          <p:nvPr/>
        </p:nvSpPr>
        <p:spPr>
          <a:xfrm>
            <a:off x="7698960" y="3886200"/>
            <a:ext cx="1008360" cy="45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sk-SK" sz="2400" spc="-1" strike="noStrike">
                <a:solidFill>
                  <a:srgbClr val="000000"/>
                </a:solidFill>
                <a:latin typeface="Arial"/>
              </a:rPr>
              <a:t>KRST</a:t>
            </a:r>
            <a:endParaRPr b="0" lang="sk-SK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CustomShape 6"/>
          <p:cNvSpPr/>
          <p:nvPr/>
        </p:nvSpPr>
        <p:spPr>
          <a:xfrm>
            <a:off x="75600" y="4038480"/>
            <a:ext cx="1825200" cy="383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/>
            <a:r>
              <a:rPr b="1" lang="sk-SK" sz="1900" spc="-1" strike="noStrike">
                <a:solidFill>
                  <a:srgbClr val="ffffff"/>
                </a:solidFill>
                <a:latin typeface="Arial"/>
              </a:rPr>
              <a:t>EUCHARISTIA</a:t>
            </a:r>
            <a:endParaRPr b="0" lang="sk-SK" sz="19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 spd="slow">
    <p:wedge/>
  </p:transition>
  <p:timing>
    <p:tnLst>
      <p:par>
        <p:cTn id="101" dur="indefinite" restart="never" nodeType="tmRoot">
          <p:childTnLst>
            <p:seq>
              <p:cTn id="102" dur="indefinite" nodeType="mainSeq">
                <p:childTnLst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1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plus(in)" transition="in">
                                      <p:cBhvr additive="repl">
                                        <p:cTn id="10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nodeType="clickEffect" fill="hold" presetClass="entr" presetID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8" dur="18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9" dur="2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2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 additive="repl">
                                        <p:cTn id="13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4" descr="ruzencek"/>
          <p:cNvPicPr/>
          <p:nvPr/>
        </p:nvPicPr>
        <p:blipFill>
          <a:blip r:embed="rId1"/>
          <a:stretch/>
        </p:blipFill>
        <p:spPr>
          <a:xfrm>
            <a:off x="584280" y="1523880"/>
            <a:ext cx="3328920" cy="4267440"/>
          </a:xfrm>
          <a:prstGeom prst="rect">
            <a:avLst/>
          </a:prstGeom>
          <a:ln>
            <a:noFill/>
          </a:ln>
        </p:spPr>
      </p:pic>
      <p:sp>
        <p:nvSpPr>
          <p:cNvPr id="64" name="CustomShape 1"/>
          <p:cNvSpPr/>
          <p:nvPr/>
        </p:nvSpPr>
        <p:spPr>
          <a:xfrm>
            <a:off x="4343400" y="1955880"/>
            <a:ext cx="4572000" cy="338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b="1" lang="sk-SK" sz="2400" spc="-1" strike="noStrike">
                <a:solidFill>
                  <a:srgbClr val="000000"/>
                </a:solidFill>
                <a:latin typeface="Arial"/>
              </a:rPr>
              <a:t>Pán Ježiš povedal sestre Faustíne tieto slová:</a:t>
            </a:r>
            <a:endParaRPr b="0" lang="sk-SK" sz="2400" spc="-1" strike="noStrike">
              <a:solidFill>
                <a:srgbClr val="000000"/>
              </a:solidFill>
              <a:latin typeface="Arial"/>
            </a:endParaRPr>
          </a:p>
          <a:p>
            <a:pPr/>
            <a:endParaRPr b="0" lang="sk-SK" sz="2400" spc="-1" strike="noStrike">
              <a:solidFill>
                <a:srgbClr val="000000"/>
              </a:solidFill>
              <a:latin typeface="Arial"/>
            </a:endParaRPr>
          </a:p>
          <a:p>
            <a:pPr/>
            <a:r>
              <a:rPr b="1" lang="sk-SK" sz="2400" spc="-1" strike="noStrike">
                <a:solidFill>
                  <a:srgbClr val="000000"/>
                </a:solidFill>
                <a:latin typeface="Arial"/>
              </a:rPr>
              <a:t>   „</a:t>
            </a:r>
            <a:r>
              <a:rPr b="1" lang="sk-SK" sz="2400" spc="-1" strike="noStrike">
                <a:solidFill>
                  <a:srgbClr val="000000"/>
                </a:solidFill>
                <a:latin typeface="Arial"/>
              </a:rPr>
              <a:t>Dcéra moja, povzbudzuj duše, aby sa modlili korunku, ktorú som ti odovzdal. Keď sa budú modliť túto korunku, rád im dám všetko, o čo ma budú prosiť.“</a:t>
            </a:r>
            <a:endParaRPr b="0" lang="sk-SK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1371600" y="487440"/>
            <a:ext cx="6858000" cy="58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b="1" lang="sk-SK" sz="3200" spc="-1" strike="noStrike">
                <a:solidFill>
                  <a:srgbClr val="000000"/>
                </a:solidFill>
                <a:latin typeface="Arial"/>
              </a:rPr>
              <a:t>Korunka Božieho milosrdenstva</a:t>
            </a:r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 spd="slow">
    <p:wheel spokes="2"/>
  </p:transition>
  <p:timing>
    <p:tnLst>
      <p:par>
        <p:cTn id="144" dur="indefinite" restart="never" nodeType="tmRoot">
          <p:childTnLst>
            <p:seq>
              <p:cTn id="145" dur="indefinite" nodeType="mainSeq">
                <p:childTnLst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nodeType="clickEffect" fill="hold" presetClass="entr" presetID="13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plus(out)" transition="in">
                                      <p:cBhvr additive="repl">
                                        <p:cTn id="15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1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plus(in)" transition="in">
                                      <p:cBhvr additive="repl">
                                        <p:cTn id="15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nodeType="clickEffect" fill="hold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0" dur="1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1" dur="1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nodeType="clickEffect" fill="hold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6" dur="10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7" dur="10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4" descr="PAPA_-_DIVINA_MISERICORDIA"/>
          <p:cNvPicPr/>
          <p:nvPr/>
        </p:nvPicPr>
        <p:blipFill>
          <a:blip r:embed="rId1"/>
          <a:stretch/>
        </p:blipFill>
        <p:spPr>
          <a:xfrm>
            <a:off x="2438280" y="0"/>
            <a:ext cx="3602160" cy="6858000"/>
          </a:xfrm>
          <a:prstGeom prst="rect">
            <a:avLst/>
          </a:prstGeom>
          <a:ln>
            <a:noFill/>
          </a:ln>
        </p:spPr>
      </p:pic>
      <p:sp>
        <p:nvSpPr>
          <p:cNvPr id="67" name="CustomShape 1"/>
          <p:cNvSpPr/>
          <p:nvPr/>
        </p:nvSpPr>
        <p:spPr>
          <a:xfrm>
            <a:off x="-360" y="1736640"/>
            <a:ext cx="2440800" cy="161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 algn="ctr">
              <a:buClr>
                <a:srgbClr val="ffffff"/>
              </a:buClr>
              <a:buFont typeface="Arial"/>
              <a:buChar char="-"/>
            </a:pPr>
            <a:r>
              <a:rPr b="1" lang="sk-SK" sz="20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sk-SK" sz="2000" spc="-1" strike="noStrike">
                <a:solidFill>
                  <a:srgbClr val="ffffff"/>
                </a:solidFill>
                <a:latin typeface="Arial"/>
              </a:rPr>
              <a:t>v roku 2000 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1" lang="sk-SK" sz="2000" spc="-1" strike="noStrike">
                <a:solidFill>
                  <a:srgbClr val="ffffff"/>
                </a:solidFill>
                <a:latin typeface="Arial"/>
              </a:rPr>
              <a:t>vyhlásil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1" lang="sk-SK" sz="2000" spc="-1" strike="noStrike">
                <a:solidFill>
                  <a:srgbClr val="ffffff"/>
                </a:solidFill>
                <a:latin typeface="Arial"/>
              </a:rPr>
              <a:t>pápež Ján Pavol II.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1" lang="sk-SK" sz="2000" spc="-1" strike="noStrike">
                <a:solidFill>
                  <a:srgbClr val="ffffff"/>
                </a:solidFill>
                <a:latin typeface="Arial"/>
              </a:rPr>
              <a:t>sr. Faustínu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1" lang="sk-SK" sz="2000" spc="-1" strike="noStrike">
                <a:solidFill>
                  <a:srgbClr val="ffffff"/>
                </a:solidFill>
                <a:latin typeface="Arial"/>
              </a:rPr>
              <a:t>za svätú.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CustomShape 2"/>
          <p:cNvSpPr/>
          <p:nvPr/>
        </p:nvSpPr>
        <p:spPr>
          <a:xfrm>
            <a:off x="6387840" y="1355760"/>
            <a:ext cx="2624760" cy="222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pPr algn="ctr">
              <a:buClr>
                <a:srgbClr val="000000"/>
              </a:buClr>
              <a:buFont typeface="Arial"/>
              <a:buChar char="-"/>
            </a:pPr>
            <a:r>
              <a:rPr b="1" lang="sk-SK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sk-SK" sz="2000" spc="-1" strike="noStrike">
                <a:solidFill>
                  <a:srgbClr val="000000"/>
                </a:solidFill>
                <a:latin typeface="Arial"/>
              </a:rPr>
              <a:t>v tomto istom roku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1" lang="sk-SK" sz="2000" spc="-1" strike="noStrike">
                <a:solidFill>
                  <a:srgbClr val="000000"/>
                </a:solidFill>
                <a:latin typeface="Arial"/>
              </a:rPr>
              <a:t>vyhlásil druhú 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1" lang="sk-SK" sz="2000" spc="-1" strike="noStrike">
                <a:solidFill>
                  <a:srgbClr val="000000"/>
                </a:solidFill>
                <a:latin typeface="Arial"/>
              </a:rPr>
              <a:t>veľkonočnú nedeľu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1" lang="sk-SK" sz="2000" spc="-1" strike="noStrike">
                <a:solidFill>
                  <a:srgbClr val="000000"/>
                </a:solidFill>
                <a:latin typeface="Arial"/>
              </a:rPr>
              <a:t>za NEDEĽU 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1" lang="sk-SK" sz="2000" spc="-1" strike="noStrike">
                <a:solidFill>
                  <a:srgbClr val="000000"/>
                </a:solidFill>
                <a:latin typeface="Arial"/>
              </a:rPr>
              <a:t>BOŽIEHO 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1" lang="sk-SK" sz="2000" spc="-1" strike="noStrike">
                <a:solidFill>
                  <a:srgbClr val="000000"/>
                </a:solidFill>
                <a:latin typeface="Arial"/>
              </a:rPr>
              <a:t>MILOSRDENSTVA</a:t>
            </a:r>
            <a:endParaRPr b="0" lang="sk-SK" sz="20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endParaRPr b="0" lang="sk-SK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9" name="Picture 17" descr="Jan_Pavol_II_1979"/>
          <p:cNvPicPr/>
          <p:nvPr/>
        </p:nvPicPr>
        <p:blipFill>
          <a:blip r:embed="rId2"/>
          <a:stretch/>
        </p:blipFill>
        <p:spPr>
          <a:xfrm>
            <a:off x="2519280" y="2514600"/>
            <a:ext cx="3500640" cy="2482920"/>
          </a:xfrm>
          <a:prstGeom prst="rect">
            <a:avLst/>
          </a:prstGeom>
          <a:ln>
            <a:noFill/>
          </a:ln>
        </p:spPr>
      </p:pic>
    </p:spTree>
  </p:cSld>
  <p:transition spd="slow">
    <p:split dir="out" orient="vert"/>
  </p:transition>
  <p:timing>
    <p:tnLst>
      <p:par>
        <p:cTn id="168" dur="indefinite" restart="never" nodeType="tmRoot">
          <p:childTnLst>
            <p:seq>
              <p:cTn id="169" dur="indefinite" nodeType="mainSeq">
                <p:childTnLst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nodeType="clickEffect" fill="hold" presetClass="entr" presetID="13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plus(out)" transition="in">
                                      <p:cBhvr additive="repl">
                                        <p:cTn id="17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5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5" dur="77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 to="(x)">
                                      <p:cBhvr additive="repl">
                                        <p:cTn id="187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8" dur="7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 to="(y)">
                                      <p:cBhvr additive="repl">
                                        <p:cTn id="189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nodeType="clickEffect" fill="hold" presetClass="path" presetID="49">
                                  <p:stCondLst>
                                    <p:cond delay="0"/>
                                  </p:stCondLst>
                                  <p:childTnLst>
                                    <p:animMotion path="M -2.77778E-7 -2.02312E-6 L 0.34983 0.21873">
                                      <p:cBhvr>
                                        <p:cTn id="193" dur="2000" fill="hold"/>
                                        <p:tgtEl>
                                          <p:spTgt spid="69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5" descr="P1030106"/>
          <p:cNvPicPr/>
          <p:nvPr/>
        </p:nvPicPr>
        <p:blipFill>
          <a:blip r:embed="rId1"/>
          <a:stretch/>
        </p:blipFill>
        <p:spPr>
          <a:xfrm>
            <a:off x="533520" y="685800"/>
            <a:ext cx="7924680" cy="5943600"/>
          </a:xfrm>
          <a:prstGeom prst="rect">
            <a:avLst/>
          </a:prstGeom>
          <a:ln>
            <a:noFill/>
          </a:ln>
        </p:spPr>
      </p:pic>
      <p:pic>
        <p:nvPicPr>
          <p:cNvPr id="71" name="Picture 8" descr="P1030136"/>
          <p:cNvPicPr/>
          <p:nvPr/>
        </p:nvPicPr>
        <p:blipFill>
          <a:blip r:embed="rId2"/>
          <a:stretch/>
        </p:blipFill>
        <p:spPr>
          <a:xfrm>
            <a:off x="685800" y="838080"/>
            <a:ext cx="7620120" cy="5715000"/>
          </a:xfrm>
          <a:prstGeom prst="rect">
            <a:avLst/>
          </a:prstGeom>
          <a:ln>
            <a:noFill/>
          </a:ln>
        </p:spPr>
      </p:pic>
      <p:sp>
        <p:nvSpPr>
          <p:cNvPr id="72" name="CustomShape 1"/>
          <p:cNvSpPr/>
          <p:nvPr/>
        </p:nvSpPr>
        <p:spPr>
          <a:xfrm>
            <a:off x="304920" y="30240"/>
            <a:ext cx="8915400" cy="58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b="1" lang="sk-SK" sz="3200" spc="-1" strike="noStrike">
                <a:solidFill>
                  <a:srgbClr val="000000"/>
                </a:solidFill>
                <a:latin typeface="Arial"/>
              </a:rPr>
              <a:t>Bazilika Božieho milosrdenstva v Krakowe</a:t>
            </a:r>
            <a:endParaRPr b="0" lang="sk-SK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transition spd="slow">
    <p:plus/>
  </p:transition>
  <p:timing>
    <p:tnLst>
      <p:par>
        <p:cTn id="200" dur="indefinite" restart="never" nodeType="tmRoot">
          <p:childTnLst>
            <p:seq>
              <p:cTn id="20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Application>LibreOffice/6.1.1.2$Windows_X86_64 LibreOffice_project/5d19a1bfa650b796764388cd8b33a5af1f5baa1b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2008-03-27T03:29:10Z</dcterms:created>
  <dc:creator>hobbit</dc:creator>
  <dc:description/>
  <dc:language>sk-SK</dc:language>
  <cp:lastModifiedBy>Admin</cp:lastModifiedBy>
  <dcterms:modified xsi:type="dcterms:W3CDTF">2020-04-15T19:40:21Z</dcterms:modified>
  <cp:revision>8</cp:revision>
  <dc:subject/>
  <dc:title>BOŽIE MILOSRDENSTVO</dc:title>
</cp:coreProperties>
</file>