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6" r:id="rId9"/>
    <p:sldId id="263" r:id="rId10"/>
    <p:sldId id="262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00" autoAdjust="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D9B03-30AC-4B26-94B5-5773FA548AF8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8EFE834-5AD5-40D3-9C52-39CABC67B9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488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D9B03-30AC-4B26-94B5-5773FA548AF8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8EFE834-5AD5-40D3-9C52-39CABC67B9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2283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D9B03-30AC-4B26-94B5-5773FA548AF8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8EFE834-5AD5-40D3-9C52-39CABC67B9FC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5105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D9B03-30AC-4B26-94B5-5773FA548AF8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EFE834-5AD5-40D3-9C52-39CABC67B9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4867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D9B03-30AC-4B26-94B5-5773FA548AF8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EFE834-5AD5-40D3-9C52-39CABC67B9FC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304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D9B03-30AC-4B26-94B5-5773FA548AF8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EFE834-5AD5-40D3-9C52-39CABC67B9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1859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D9B03-30AC-4B26-94B5-5773FA548AF8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E834-5AD5-40D3-9C52-39CABC67B9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5575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D9B03-30AC-4B26-94B5-5773FA548AF8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E834-5AD5-40D3-9C52-39CABC67B9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137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D9B03-30AC-4B26-94B5-5773FA548AF8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E834-5AD5-40D3-9C52-39CABC67B9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5047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D9B03-30AC-4B26-94B5-5773FA548AF8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8EFE834-5AD5-40D3-9C52-39CABC67B9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843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D9B03-30AC-4B26-94B5-5773FA548AF8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8EFE834-5AD5-40D3-9C52-39CABC67B9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793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D9B03-30AC-4B26-94B5-5773FA548AF8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8EFE834-5AD5-40D3-9C52-39CABC67B9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4981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D9B03-30AC-4B26-94B5-5773FA548AF8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E834-5AD5-40D3-9C52-39CABC67B9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699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D9B03-30AC-4B26-94B5-5773FA548AF8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E834-5AD5-40D3-9C52-39CABC67B9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918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D9B03-30AC-4B26-94B5-5773FA548AF8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E834-5AD5-40D3-9C52-39CABC67B9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035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D9B03-30AC-4B26-94B5-5773FA548AF8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EFE834-5AD5-40D3-9C52-39CABC67B9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304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9B03-30AC-4B26-94B5-5773FA548AF8}" type="datetimeFigureOut">
              <a:rPr lang="pl-PL" smtClean="0"/>
              <a:t>25.03.2020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8EFE834-5AD5-40D3-9C52-39CABC67B9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916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7D83D6-3132-4FDC-93F6-3ACAF8328B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Cierpiąca kobieta</a:t>
            </a:r>
            <a:br>
              <a:rPr lang="pl-PL" b="1" dirty="0"/>
            </a:br>
            <a:r>
              <a:rPr lang="pl-PL" b="1" dirty="0"/>
              <a:t>– dotyk wiary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2C08D5D-7397-422D-9DC5-3073E271C2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/>
              <a:t>Klasa 5</a:t>
            </a:r>
          </a:p>
        </p:txBody>
      </p:sp>
    </p:spTree>
    <p:extLst>
      <p:ext uri="{BB962C8B-B14F-4D97-AF65-F5344CB8AC3E}">
        <p14:creationId xmlns:p14="http://schemas.microsoft.com/office/powerpoint/2010/main" val="36607577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D62794-B1D0-403B-BCCA-1DFEAEBDC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Zastanów się:</a:t>
            </a:r>
            <a:br>
              <a:rPr lang="pl-PL" dirty="0"/>
            </a:br>
            <a:r>
              <a:rPr lang="pl-PL" dirty="0"/>
              <a:t>„Kiedy dotykasz Jezusa?”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5007B1-5109-405B-86CC-5775D5F5C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/>
              <a:t>Na modlitwie (zachęcam do wspólnej z rodziną).</a:t>
            </a:r>
          </a:p>
          <a:p>
            <a:r>
              <a:rPr lang="pl-PL" sz="2000" dirty="0"/>
              <a:t>W doświadczeniu choroby.</a:t>
            </a:r>
          </a:p>
          <a:p>
            <a:r>
              <a:rPr lang="pl-PL" sz="2000" dirty="0"/>
              <a:t>W doświadczeniu smutku.</a:t>
            </a:r>
          </a:p>
          <a:p>
            <a:r>
              <a:rPr lang="pl-PL" sz="2000" dirty="0"/>
              <a:t>Przyjmując sakramenty (teraz możesz korzystać z Komunii Świętej Duchowej).</a:t>
            </a:r>
          </a:p>
          <a:p>
            <a:r>
              <a:rPr lang="pl-PL" sz="2000" dirty="0"/>
              <a:t>Czytając Pismo Święte.</a:t>
            </a:r>
          </a:p>
          <a:p>
            <a:r>
              <a:rPr lang="pl-PL" sz="2000" dirty="0"/>
              <a:t>Uczestnicząc we Mszy Świętej (teraz poprzez transmisje online</a:t>
            </a:r>
            <a:br>
              <a:rPr lang="pl-PL" sz="2000" dirty="0"/>
            </a:br>
            <a:r>
              <a:rPr lang="pl-PL" sz="2000" dirty="0"/>
              <a:t>i za pośrednictwem mediów).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58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838AAB49-097F-4CEC-9111-23A1764063A8}"/>
              </a:ext>
            </a:extLst>
          </p:cNvPr>
          <p:cNvSpPr/>
          <p:nvPr/>
        </p:nvSpPr>
        <p:spPr>
          <a:xfrm>
            <a:off x="1859904" y="2411154"/>
            <a:ext cx="847219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Życzę Wam </a:t>
            </a:r>
            <a:r>
              <a:rPr lang="pl-PL" sz="4400" b="1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duuuuużo</a:t>
            </a:r>
            <a:r>
              <a:rPr lang="pl-PL" sz="4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 zdrowia</a:t>
            </a:r>
            <a:br>
              <a:rPr lang="pl-PL" sz="4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</a:br>
            <a:r>
              <a:rPr lang="pl-PL" sz="4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Pozdrawiam serdecznie</a:t>
            </a:r>
          </a:p>
        </p:txBody>
      </p:sp>
    </p:spTree>
    <p:extLst>
      <p:ext uri="{BB962C8B-B14F-4D97-AF65-F5344CB8AC3E}">
        <p14:creationId xmlns:p14="http://schemas.microsoft.com/office/powerpoint/2010/main" val="467474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9DEB30-2AD5-4D81-9AA1-A10AD615A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2175651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Moi drodzy.</a:t>
            </a:r>
            <a:br>
              <a:rPr lang="pl-PL" dirty="0"/>
            </a:br>
            <a:r>
              <a:rPr lang="pl-PL" dirty="0"/>
              <a:t>Wiem, że czas jest trudny.</a:t>
            </a:r>
            <a:br>
              <a:rPr lang="pl-PL" dirty="0"/>
            </a:br>
            <a:r>
              <a:rPr lang="pl-PL" dirty="0"/>
              <a:t>Zapraszam Was do zapoznania się z treścią prezentacji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7125E6-53A7-49F2-A23C-7C0780010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3242820"/>
            <a:ext cx="8915400" cy="2668401"/>
          </a:xfrm>
        </p:spPr>
        <p:txBody>
          <a:bodyPr>
            <a:normAutofit/>
          </a:bodyPr>
          <a:lstStyle/>
          <a:p>
            <a:r>
              <a:rPr lang="pl-PL" sz="2400" dirty="0"/>
              <a:t>Jest to temat 40 z naszego podręcznika. </a:t>
            </a:r>
          </a:p>
          <a:p>
            <a:r>
              <a:rPr lang="pl-PL" sz="2400" dirty="0"/>
              <a:t>Do zeszytu zapiszcie temat i notatkę (w trakcie prezentacji zaznaczyłam co zapisać).</a:t>
            </a:r>
          </a:p>
          <a:p>
            <a:r>
              <a:rPr lang="pl-PL" sz="2400" dirty="0"/>
              <a:t>Okazuje się, że w naszym programie mamy podpowiedź jak radzić sobie kiedy przychodzą trudniejsze chwile.</a:t>
            </a:r>
          </a:p>
        </p:txBody>
      </p:sp>
    </p:spTree>
    <p:extLst>
      <p:ext uri="{BB962C8B-B14F-4D97-AF65-F5344CB8AC3E}">
        <p14:creationId xmlns:p14="http://schemas.microsoft.com/office/powerpoint/2010/main" val="3691361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8FE8216E-FFF0-49F7-866A-DACCEB611491}"/>
              </a:ext>
            </a:extLst>
          </p:cNvPr>
          <p:cNvSpPr/>
          <p:nvPr/>
        </p:nvSpPr>
        <p:spPr>
          <a:xfrm>
            <a:off x="1062086" y="1867303"/>
            <a:ext cx="1006782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>
                <a:effectLst/>
                <a:latin typeface="Times New Roman" panose="02020603050405020304" pitchFamily="18" charset="0"/>
              </a:rPr>
              <a:t>Bardzo często spotykamy się w życiu z chorobą.</a:t>
            </a:r>
            <a:br>
              <a:rPr lang="pl-PL" sz="4000" dirty="0">
                <a:effectLst/>
                <a:latin typeface="Times New Roman" panose="02020603050405020304" pitchFamily="18" charset="0"/>
              </a:rPr>
            </a:br>
            <a:r>
              <a:rPr lang="pl-PL" sz="4000" dirty="0">
                <a:effectLst/>
                <a:latin typeface="Times New Roman" panose="02020603050405020304" pitchFamily="18" charset="0"/>
              </a:rPr>
              <a:t>Obecnie również przeżywamy trudną sytuację. Epidemia</a:t>
            </a:r>
            <a:r>
              <a:rPr lang="pl-PL" sz="4000" dirty="0">
                <a:latin typeface="Times New Roman" panose="02020603050405020304" pitchFamily="18" charset="0"/>
              </a:rPr>
              <a:t> objęła wiele krajów na świecie.</a:t>
            </a:r>
          </a:p>
          <a:p>
            <a:pPr algn="ctr"/>
            <a:r>
              <a:rPr lang="pl-PL" sz="4000" dirty="0">
                <a:effectLst/>
                <a:latin typeface="Times New Roman" panose="02020603050405020304" pitchFamily="18" charset="0"/>
              </a:rPr>
              <a:t>Chorzy czekają na naszą pomoc.</a:t>
            </a:r>
          </a:p>
          <a:p>
            <a:pPr algn="ctr"/>
            <a:r>
              <a:rPr lang="pl-PL" sz="4000" dirty="0">
                <a:effectLst/>
                <a:latin typeface="Times New Roman" panose="02020603050405020304" pitchFamily="18" charset="0"/>
              </a:rPr>
              <a:t>Zastanów się w jaki sposób można pomagać osobie chorej.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311643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73B239-CF76-46D6-8863-84C956165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/>
              <a:t>Choroba to stan organizmu, gdy czujemy się źle, ponieważ nasz organizm nie może prawidłowo funkcjonować.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330DA0-9C60-4AC5-8672-5FD6C9EEB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Rozpoznajemy ją po różnych objawach (katar, podwyższoną temperaturę…). Gdy zachorujemy, udajemy się po pomoc do lekarza. Zazwyczaj osobie chorej możemy pomóc poprzez m.in.: podanie picia, jedzenia, leków, sprowadzenie lekarza, miłą rozmowę, aby poprawić choremu nastrój…</a:t>
            </a:r>
          </a:p>
          <a:p>
            <a:r>
              <a:rPr lang="pl-PL" sz="2400" dirty="0"/>
              <a:t>Niektóre osoby proszą o wyzdrowienie Jezusa,</a:t>
            </a:r>
            <a:br>
              <a:rPr lang="pl-PL" sz="2400" dirty="0"/>
            </a:br>
            <a:r>
              <a:rPr lang="pl-PL" sz="2400" dirty="0"/>
              <a:t>wierząc w Jego Bożą pomoc.</a:t>
            </a:r>
          </a:p>
        </p:txBody>
      </p:sp>
    </p:spTree>
    <p:extLst>
      <p:ext uri="{BB962C8B-B14F-4D97-AF65-F5344CB8AC3E}">
        <p14:creationId xmlns:p14="http://schemas.microsoft.com/office/powerpoint/2010/main" val="1539018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168BE9-C278-4718-88E7-AAACC6160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to jest wiara?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47398D-AF5D-443F-A1FF-A5DEEE87C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Wiara jest okazaniem pełnego zaufania Bogu</a:t>
            </a:r>
            <a:br>
              <a:rPr lang="pl-PL" sz="2800" dirty="0"/>
            </a:br>
            <a:r>
              <a:rPr lang="pl-PL" sz="2800" dirty="0"/>
              <a:t>i poddaniem się dobrowolnie słowu usłyszanemu od Niego. </a:t>
            </a:r>
            <a:r>
              <a:rPr lang="pl-PL" sz="2000" dirty="0"/>
              <a:t>(zapisz to do zeszytu)</a:t>
            </a:r>
          </a:p>
          <a:p>
            <a:r>
              <a:rPr lang="pl-PL" sz="2800" dirty="0"/>
              <a:t>Zapoznaj się z historią kobiety, która dała dowód takiej właśnie wiary:</a:t>
            </a:r>
          </a:p>
        </p:txBody>
      </p:sp>
    </p:spTree>
    <p:extLst>
      <p:ext uri="{BB962C8B-B14F-4D97-AF65-F5344CB8AC3E}">
        <p14:creationId xmlns:p14="http://schemas.microsoft.com/office/powerpoint/2010/main" val="59733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2CA8641-5A9D-49E6-9242-9AE6FADC1C03}"/>
              </a:ext>
            </a:extLst>
          </p:cNvPr>
          <p:cNvSpPr txBox="1"/>
          <p:nvPr/>
        </p:nvSpPr>
        <p:spPr>
          <a:xfrm>
            <a:off x="1715377" y="869974"/>
            <a:ext cx="1014412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 dirty="0"/>
              <a:t>Łk8,42b-48</a:t>
            </a:r>
            <a:endParaRPr lang="pl-PL" sz="2400" dirty="0"/>
          </a:p>
          <a:p>
            <a:r>
              <a:rPr lang="pl-PL" sz="2400" dirty="0"/>
              <a:t>Gdy Jezus tam szedł, tłumy napierały na Niego.</a:t>
            </a:r>
          </a:p>
          <a:p>
            <a:r>
              <a:rPr lang="pl-PL" sz="2400" dirty="0"/>
              <a:t>A pewna kobieta od dwunastu lat cierpiała na upływ krwi;</a:t>
            </a:r>
          </a:p>
          <a:p>
            <a:r>
              <a:rPr lang="pl-PL" sz="2400" dirty="0"/>
              <a:t>całe swe mienie wydała na lekarzy, a żaden nie mógł jej uleczyć.</a:t>
            </a:r>
          </a:p>
          <a:p>
            <a:r>
              <a:rPr lang="pl-PL" sz="2400" dirty="0"/>
              <a:t>Podeszła z tyłu i dotknęła się frędzli Jego płaszcza,</a:t>
            </a:r>
          </a:p>
          <a:p>
            <a:r>
              <a:rPr lang="pl-PL" sz="2400" dirty="0"/>
              <a:t>a natychmiast ustał jej upływ krwi. Lecz Jezus zapytał:</a:t>
            </a:r>
          </a:p>
          <a:p>
            <a:r>
              <a:rPr lang="pl-PL" sz="2400" dirty="0"/>
              <a:t>«Kto się Mnie dotknął?» Gdy wszyscy się wypierali, Piotr powiedział:</a:t>
            </a:r>
          </a:p>
          <a:p>
            <a:r>
              <a:rPr lang="pl-PL" sz="2400" dirty="0"/>
              <a:t>«Mistrzu, to tłumy zewsząd Cię otaczają i ściskają».</a:t>
            </a:r>
          </a:p>
          <a:p>
            <a:r>
              <a:rPr lang="pl-PL" sz="2400" dirty="0"/>
              <a:t>Lecz Jezus rzekł: «Ktoś się Mnie dotknął, bo poznałem,</a:t>
            </a:r>
          </a:p>
          <a:p>
            <a:r>
              <a:rPr lang="pl-PL" sz="2400" dirty="0"/>
              <a:t>że moc wyszła ode Mnie». Wtedy kobieta, widząc, że się nie ukryje,</a:t>
            </a:r>
          </a:p>
          <a:p>
            <a:r>
              <a:rPr lang="pl-PL" sz="2400" dirty="0"/>
              <a:t>zbliżyła się drżąca i upadłszy przed Nim opowiedziała wobec</a:t>
            </a:r>
          </a:p>
          <a:p>
            <a:r>
              <a:rPr lang="pl-PL" sz="2400" dirty="0"/>
              <a:t>całego ludu, dlaczego się Go dotknęła i jak natychmiast została</a:t>
            </a:r>
          </a:p>
          <a:p>
            <a:r>
              <a:rPr lang="pl-PL" sz="2400" dirty="0"/>
              <a:t>uleczona. Jezus rzekł do niej: «Córko, twoja wiara cię ocaliła,</a:t>
            </a:r>
          </a:p>
          <a:p>
            <a:r>
              <a:rPr lang="pl-PL" sz="2400" dirty="0"/>
              <a:t>idź w pokoju!»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857452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26D01B-422E-4325-8B70-087A88063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Analiza tekstu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030328-132E-41D1-9FE4-BBDF1F294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Jak długo chorowała kobieta?</a:t>
            </a:r>
          </a:p>
          <a:p>
            <a:r>
              <a:rPr lang="pl-PL" dirty="0"/>
              <a:t>Do kogo zwracała się o pomoc?</a:t>
            </a:r>
          </a:p>
          <a:p>
            <a:r>
              <a:rPr lang="pl-PL" dirty="0"/>
              <a:t>Jakie było jej największe pragnienie?</a:t>
            </a:r>
          </a:p>
          <a:p>
            <a:r>
              <a:rPr lang="pl-PL" dirty="0"/>
              <a:t>Jak udało jej się pokonać przeszkodę, którą stanowił tłum wokół Jezusa?</a:t>
            </a:r>
          </a:p>
        </p:txBody>
      </p:sp>
    </p:spTree>
    <p:extLst>
      <p:ext uri="{BB962C8B-B14F-4D97-AF65-F5344CB8AC3E}">
        <p14:creationId xmlns:p14="http://schemas.microsoft.com/office/powerpoint/2010/main" val="1128130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C7B1F3-FC65-46B2-BBC6-B3ED10443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r>
              <a:rPr lang="pl-PL" dirty="0"/>
              <a:t>Odpowiedzi: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12401E-32AE-43C0-B992-413A2BB26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(12 lat)</a:t>
            </a:r>
          </a:p>
          <a:p>
            <a:r>
              <a:rPr lang="pl-PL" dirty="0"/>
              <a:t>(do wielu lekarzy, wydała na to cały swój majątek)</a:t>
            </a:r>
          </a:p>
          <a:p>
            <a:r>
              <a:rPr lang="pl-PL" dirty="0"/>
              <a:t>(spotkać Jezusa i poprosić Go o pomoc)</a:t>
            </a:r>
          </a:p>
          <a:p>
            <a:r>
              <a:rPr lang="pl-PL" dirty="0"/>
              <a:t>(podeszła z tyłu i dotknęła się frędzli Jego płaszcza, </a:t>
            </a:r>
            <a:r>
              <a:rPr lang="pl-PL" b="1" dirty="0"/>
              <a:t>uczyniła to z wielką wiarą</a:t>
            </a:r>
            <a:r>
              <a:rPr lang="pl-PL" dirty="0"/>
              <a:t>)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0783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71936D0E-8E65-444D-BE3E-3B0054A82ACE}"/>
              </a:ext>
            </a:extLst>
          </p:cNvPr>
          <p:cNvSpPr/>
          <p:nvPr/>
        </p:nvSpPr>
        <p:spPr>
          <a:xfrm>
            <a:off x="1949371" y="1487327"/>
            <a:ext cx="8481810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Pamiętaj:</a:t>
            </a:r>
          </a:p>
          <a:p>
            <a:pPr algn="ctr"/>
            <a:r>
              <a:rPr lang="pl-PL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WIARA JEST KONIECZNA,</a:t>
            </a:r>
            <a:br>
              <a:rPr lang="pl-PL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pl-PL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BYŚMY UZYSKALI</a:t>
            </a:r>
            <a:br>
              <a:rPr lang="pl-PL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pl-PL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UZDROWIENIE</a:t>
            </a:r>
          </a:p>
        </p:txBody>
      </p:sp>
    </p:spTree>
    <p:extLst>
      <p:ext uri="{BB962C8B-B14F-4D97-AF65-F5344CB8AC3E}">
        <p14:creationId xmlns:p14="http://schemas.microsoft.com/office/powerpoint/2010/main" val="3598052055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</TotalTime>
  <Words>529</Words>
  <Application>Microsoft Office PowerPoint</Application>
  <PresentationFormat>Panoramiczny</PresentationFormat>
  <Paragraphs>49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Smuga</vt:lpstr>
      <vt:lpstr>Cierpiąca kobieta – dotyk wiary</vt:lpstr>
      <vt:lpstr>Moi drodzy. Wiem, że czas jest trudny. Zapraszam Was do zapoznania się z treścią prezentacji</vt:lpstr>
      <vt:lpstr>Prezentacja programu PowerPoint</vt:lpstr>
      <vt:lpstr>Choroba to stan organizmu, gdy czujemy się źle, ponieważ nasz organizm nie może prawidłowo funkcjonować.</vt:lpstr>
      <vt:lpstr>Co to jest wiara?</vt:lpstr>
      <vt:lpstr>Prezentacja programu PowerPoint</vt:lpstr>
      <vt:lpstr>Analiza tekstu</vt:lpstr>
      <vt:lpstr> Odpowiedzi:</vt:lpstr>
      <vt:lpstr>Prezentacja programu PowerPoint</vt:lpstr>
      <vt:lpstr>Zastanów się: „Kiedy dotykasz Jezusa?”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Cierpiąca kobieta – dotyk wiary</dc:title>
  <dc:creator>Maciej Wojewódka</dc:creator>
  <cp:lastModifiedBy>Maciej Wojewódka</cp:lastModifiedBy>
  <cp:revision>9</cp:revision>
  <dcterms:created xsi:type="dcterms:W3CDTF">2020-03-24T09:57:00Z</dcterms:created>
  <dcterms:modified xsi:type="dcterms:W3CDTF">2020-03-25T08:04:28Z</dcterms:modified>
</cp:coreProperties>
</file>