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1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8440E-2EA8-4A31-A9DE-B96CB2B94643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C36DE-7B9E-44BC-BAB6-F5B1377ED3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276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415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4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83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449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241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674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889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347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23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014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676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017A4-79A4-4F33-949A-6C429EE0A452}" type="datetimeFigureOut">
              <a:rPr lang="sk-SK" smtClean="0"/>
              <a:t>1. 3. 2021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D603-7E88-4C3D-88B8-3544F0EF2ED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5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783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DUÁLNE VZDELÁVANIE</a:t>
            </a:r>
            <a:br>
              <a:rPr lang="sk-SK" b="1" dirty="0" smtClean="0">
                <a:solidFill>
                  <a:srgbClr val="FFFF00"/>
                </a:solidFill>
              </a:rPr>
            </a:br>
            <a:r>
              <a:rPr lang="sk-SK" b="1" dirty="0" smtClean="0">
                <a:solidFill>
                  <a:srgbClr val="FFFF00"/>
                </a:solidFill>
              </a:rPr>
              <a:t>V NEOGRAFII</a:t>
            </a:r>
            <a:r>
              <a:rPr lang="sk-SK" dirty="0" smtClean="0">
                <a:solidFill>
                  <a:srgbClr val="FFFF00"/>
                </a:solidFill>
              </a:rPr>
              <a:t/>
            </a:r>
            <a:br>
              <a:rPr lang="sk-SK" dirty="0" smtClean="0">
                <a:solidFill>
                  <a:srgbClr val="FFFF00"/>
                </a:solidFill>
              </a:rPr>
            </a:br>
            <a:endParaRPr lang="sk-S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2F"/>
                </a:solidFill>
              </a:rPr>
              <a:t>Prečo duálne vzdelávanie</a:t>
            </a:r>
            <a:endParaRPr lang="sk-SK" b="1" dirty="0">
              <a:solidFill>
                <a:srgbClr val="FFFF2F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0364" y="2708920"/>
            <a:ext cx="8363272" cy="3384376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riešenie fluktuácie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zabezpečenie kvalifikovaných zamestnancov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možnosť čerpania dotácie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Výchova, </a:t>
            </a:r>
            <a:r>
              <a:rPr lang="sk-SK" dirty="0" smtClean="0">
                <a:solidFill>
                  <a:srgbClr val="FFFF00"/>
                </a:solidFill>
              </a:rPr>
              <a:t>sledovanie a výber počas štúdia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99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" y="-352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FFC000"/>
                </a:solidFill>
              </a:rPr>
              <a:t>Benefit</a:t>
            </a:r>
            <a:r>
              <a:rPr lang="sk-SK" b="1" dirty="0" smtClean="0">
                <a:solidFill>
                  <a:srgbClr val="FFC000"/>
                </a:solidFill>
              </a:rPr>
              <a:t> pre žiakov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340968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Odborná prax priamo vo výrobe</a:t>
            </a:r>
          </a:p>
          <a:p>
            <a:r>
              <a:rPr lang="sk-SK" dirty="0" smtClean="0">
                <a:solidFill>
                  <a:srgbClr val="FFC000"/>
                </a:solidFill>
              </a:rPr>
              <a:t>Odmena za produktívnu prácu</a:t>
            </a:r>
          </a:p>
          <a:p>
            <a:r>
              <a:rPr lang="sk-SK" dirty="0" smtClean="0">
                <a:solidFill>
                  <a:srgbClr val="FFC000"/>
                </a:solidFill>
              </a:rPr>
              <a:t>Bezplatné pracovné pomôcky a odev</a:t>
            </a:r>
          </a:p>
          <a:p>
            <a:r>
              <a:rPr lang="sk-SK" dirty="0" smtClean="0">
                <a:solidFill>
                  <a:srgbClr val="FFC000"/>
                </a:solidFill>
              </a:rPr>
              <a:t>Garancia pracovného miesta po úspešnom ukončení štúdia</a:t>
            </a:r>
            <a:endParaRPr lang="sk-SK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4" y="0"/>
            <a:ext cx="969818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Systém výučby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525963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Učebný odbor tlačiar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 smtClean="0">
                <a:solidFill>
                  <a:srgbClr val="FF0000"/>
                </a:solidFill>
              </a:rPr>
              <a:t>teoretická výučba – odborná škola 50%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 smtClean="0">
                <a:solidFill>
                  <a:srgbClr val="FF0000"/>
                </a:solidFill>
              </a:rPr>
              <a:t>praktická príprava v Neografii 50%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rgbClr val="FF0000"/>
                </a:solidFill>
              </a:rPr>
              <a:t>Učebný </a:t>
            </a:r>
            <a:r>
              <a:rPr lang="sk-SK" dirty="0">
                <a:solidFill>
                  <a:srgbClr val="FF0000"/>
                </a:solidFill>
              </a:rPr>
              <a:t>odbor </a:t>
            </a:r>
            <a:r>
              <a:rPr lang="sk-SK" dirty="0" smtClean="0">
                <a:solidFill>
                  <a:srgbClr val="FF0000"/>
                </a:solidFill>
              </a:rPr>
              <a:t>knihár</a:t>
            </a: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	teoretická výučba – odborná škola </a:t>
            </a:r>
            <a:r>
              <a:rPr lang="sk-SK" dirty="0" smtClean="0">
                <a:solidFill>
                  <a:srgbClr val="FF0000"/>
                </a:solidFill>
              </a:rPr>
              <a:t>40%</a:t>
            </a: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	praktická príprava v Neografii </a:t>
            </a:r>
            <a:r>
              <a:rPr lang="sk-SK" dirty="0" smtClean="0">
                <a:solidFill>
                  <a:srgbClr val="FF0000"/>
                </a:solidFill>
              </a:rPr>
              <a:t>60</a:t>
            </a:r>
            <a:r>
              <a:rPr lang="sk-SK" dirty="0">
                <a:solidFill>
                  <a:srgbClr val="FF0000"/>
                </a:solidFill>
              </a:rPr>
              <a:t>%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751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6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Odborná prax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52976"/>
            <a:ext cx="8229600" cy="4176464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Určenie </a:t>
            </a:r>
            <a:r>
              <a:rPr lang="sk-SK" dirty="0" smtClean="0">
                <a:solidFill>
                  <a:srgbClr val="FFFF00"/>
                </a:solidFill>
              </a:rPr>
              <a:t>pracovísk, rotácia žiakov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Vykonávanie práce spolu s kmeňovými zamestnancami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Sledovanie žiakov zmenovými majstrami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Školenie žiakov  - vnútorné interné predpisy a postupy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Sledovanie dochádzky</a:t>
            </a:r>
            <a:endParaRPr lang="sk-S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0"/>
            <a:ext cx="9144000" cy="83176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sk-SK" b="1" dirty="0">
                <a:solidFill>
                  <a:srgbClr val="FFC000"/>
                </a:solidFill>
              </a:rPr>
              <a:t>Spolupráca so školou.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4144" y="3409960"/>
            <a:ext cx="8229600" cy="2736305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pomoc </a:t>
            </a:r>
            <a:r>
              <a:rPr lang="sk-SK" dirty="0">
                <a:solidFill>
                  <a:srgbClr val="FFC000"/>
                </a:solidFill>
              </a:rPr>
              <a:t>škole – materiál, drobné služby, technické vybavenie, personálna pomoc.</a:t>
            </a:r>
          </a:p>
          <a:p>
            <a:r>
              <a:rPr lang="sk-SK" dirty="0" smtClean="0">
                <a:solidFill>
                  <a:srgbClr val="FFC000"/>
                </a:solidFill>
              </a:rPr>
              <a:t>Stanovenie všeobecných okruhov, </a:t>
            </a:r>
            <a:r>
              <a:rPr lang="sk-SK" dirty="0" smtClean="0">
                <a:solidFill>
                  <a:srgbClr val="FFC000"/>
                </a:solidFill>
              </a:rPr>
              <a:t>ktoré by mal absolvent </a:t>
            </a:r>
            <a:r>
              <a:rPr lang="sk-SK" dirty="0" smtClean="0">
                <a:solidFill>
                  <a:srgbClr val="FFC000"/>
                </a:solidFill>
              </a:rPr>
              <a:t>zvládať</a:t>
            </a:r>
            <a:endParaRPr lang="sk-SK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59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103</Words>
  <Application>Microsoft Office PowerPoint</Application>
  <PresentationFormat>Prezentácia na obrazovke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DUÁLNE VZDELÁVANIE V NEOGRAFII </vt:lpstr>
      <vt:lpstr>Prečo duálne vzdelávanie</vt:lpstr>
      <vt:lpstr>Benefit pre žiakov</vt:lpstr>
      <vt:lpstr>Systém výučby</vt:lpstr>
      <vt:lpstr>Odborná prax</vt:lpstr>
      <vt:lpstr>Spolupráca so školou.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Paluda Tibor, Ing.</dc:creator>
  <cp:lastModifiedBy>Paluda Tibor, Ing.</cp:lastModifiedBy>
  <cp:revision>41</cp:revision>
  <dcterms:created xsi:type="dcterms:W3CDTF">2017-10-26T11:53:55Z</dcterms:created>
  <dcterms:modified xsi:type="dcterms:W3CDTF">2021-03-01T10:30:46Z</dcterms:modified>
</cp:coreProperties>
</file>