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4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9" r:id="rId3"/>
    <p:sldId id="260" r:id="rId4"/>
    <p:sldId id="261" r:id="rId5"/>
    <p:sldId id="262" r:id="rId6"/>
    <p:sldId id="263" r:id="rId7"/>
    <p:sldId id="276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7" r:id="rId22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DEA34E-0A51-4400-88BA-06F13CDB70D9}" v="89" dt="2021-10-17T11:00:10.801"/>
    <p1510:client id="{79E6C658-44CF-49F6-9287-660B57CD6DFD}" v="8" dt="2021-10-17T17:27:59.437"/>
    <p1510:client id="{833C9813-1D98-4DE6-B830-11E271E2BCB5}" v="44" dt="2021-10-18T15:22:11.760"/>
    <p1510:client id="{88BA1A1D-8D79-42EA-8090-FA058DB2D8D6}" v="1855" dt="2021-10-16T19:11:08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9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9B45A65F-8493-45A2-A4B2-759F325264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A76D2CC-F095-4DB9-9771-984617F2D4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7A02D-5114-452A-849E-8E7A528F9F7D}" type="datetime1">
              <a:rPr lang="pl-PL" smtClean="0"/>
              <a:t>01.07.2022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1D8F1B7-77E0-49AC-B829-863DC15406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3659EA4-F0BA-492C-8231-DE39FDA0CB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5FC5C-C3B2-4374-A4E9-A1FEF81A0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4823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A3927-BD6B-4DD3-B036-796979EA3537}" type="datetime1">
              <a:rPr lang="pl-PL" smtClean="0"/>
              <a:pPr/>
              <a:t>01.07.2022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CB226-7304-45F9-82E8-0A2EC700C10B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53426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CB226-7304-45F9-82E8-0A2EC700C10B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1297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29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2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029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13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34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841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120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76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27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746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609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270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320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44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191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6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365560" y="289023"/>
            <a:ext cx="8574622" cy="2616199"/>
          </a:xfrm>
        </p:spPr>
        <p:txBody>
          <a:bodyPr rtlCol="0"/>
          <a:lstStyle/>
          <a:p>
            <a:r>
              <a:rPr lang="pl-PL" dirty="0"/>
              <a:t>Mój Zagraniczny Staż w Sevilli (Hiszpania)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00582" y="2913881"/>
            <a:ext cx="6987645" cy="1388534"/>
          </a:xfrm>
        </p:spPr>
        <p:txBody>
          <a:bodyPr rtlCol="0"/>
          <a:lstStyle/>
          <a:p>
            <a:r>
              <a:rPr lang="pl-PL" sz="2400" dirty="0"/>
              <a:t>18.09-10.10.2021 r.</a:t>
            </a:r>
            <a:r>
              <a:rPr lang="pl-PL" dirty="0"/>
              <a:t> 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6FC663A-8EE0-4440-83F4-90343BB0E621}"/>
              </a:ext>
            </a:extLst>
          </p:cNvPr>
          <p:cNvSpPr txBox="1"/>
          <p:nvPr/>
        </p:nvSpPr>
        <p:spPr>
          <a:xfrm>
            <a:off x="4910254" y="519832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 dirty="0"/>
          </a:p>
        </p:txBody>
      </p:sp>
      <p:pic>
        <p:nvPicPr>
          <p:cNvPr id="5" name="Obraz 5" descr="Obraz zawierający flaga, niebo, czerwony, chmury&#10;&#10;Opis wygenerowany automatycznie">
            <a:extLst>
              <a:ext uri="{FF2B5EF4-FFF2-40B4-BE49-F238E27FC236}">
                <a16:creationId xmlns:a16="http://schemas.microsoft.com/office/drawing/2014/main" id="{D623D010-8025-4B04-BC6A-628E7C797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823" y="3285768"/>
            <a:ext cx="302895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FE_POWER_poziom_pl-1_rgb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10" descr="Obraz zawierający budynek, zewnętrzne, niebo, wysoki&#10;&#10;Opis wygenerowany automatycznie">
            <a:extLst>
              <a:ext uri="{FF2B5EF4-FFF2-40B4-BE49-F238E27FC236}">
                <a16:creationId xmlns:a16="http://schemas.microsoft.com/office/drawing/2014/main" id="{810391BD-EA37-497A-A076-F0FC63E37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346" y="956090"/>
            <a:ext cx="2280952" cy="305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az 10" descr="Obraz zawierający budynek, zewnętrzne, kamień, budynek administracji publicznej&#10;&#10;Opis wygenerowany automatycznie">
            <a:extLst>
              <a:ext uri="{FF2B5EF4-FFF2-40B4-BE49-F238E27FC236}">
                <a16:creationId xmlns:a16="http://schemas.microsoft.com/office/drawing/2014/main" id="{F2BD28D5-8553-46A4-AA9C-611D7D208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41386" y="2848841"/>
            <a:ext cx="4284518" cy="3209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az 13" descr="Obraz zawierający budynek, zewnętrzne, kościół, kamień&#10;&#10;Opis wygenerowany automatycznie">
            <a:extLst>
              <a:ext uri="{FF2B5EF4-FFF2-40B4-BE49-F238E27FC236}">
                <a16:creationId xmlns:a16="http://schemas.microsoft.com/office/drawing/2014/main" id="{7712D426-9BA5-4CF9-AAAC-DD64B269C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80481" y="1664823"/>
            <a:ext cx="4604904" cy="3451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5A7B0967-3443-41AC-9526-CBE335D8C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717" y="3340169"/>
            <a:ext cx="2182906" cy="1836135"/>
          </a:xfrm>
          <a:prstGeom prst="rect">
            <a:avLst/>
          </a:prstGeom>
        </p:spPr>
      </p:pic>
      <p:pic>
        <p:nvPicPr>
          <p:cNvPr id="9" name="Obraz 8" descr="FE_POWER_poziom_pl-1_rgb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13" y="238540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428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C8B973-AC9B-461C-80D1-C89DB8BA0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607" y="226869"/>
            <a:ext cx="10018713" cy="1752599"/>
          </a:xfrm>
        </p:spPr>
        <p:txBody>
          <a:bodyPr/>
          <a:lstStyle/>
          <a:p>
            <a:r>
              <a:rPr lang="pl-PL" dirty="0"/>
              <a:t>Braliśmy także udział w wycieczce do </a:t>
            </a:r>
            <a:r>
              <a:rPr lang="pl-PL" dirty="0" err="1"/>
              <a:t>Taviry</a:t>
            </a:r>
            <a:r>
              <a:rPr lang="pl-PL" dirty="0"/>
              <a:t>.</a:t>
            </a:r>
          </a:p>
        </p:txBody>
      </p:sp>
      <p:pic>
        <p:nvPicPr>
          <p:cNvPr id="16" name="Obraz 16" descr="Obraz zawierający niebo, zewnętrzne, woda, brzeg&#10;&#10;Opis wygenerowany automatycznie">
            <a:extLst>
              <a:ext uri="{FF2B5EF4-FFF2-40B4-BE49-F238E27FC236}">
                <a16:creationId xmlns:a16="http://schemas.microsoft.com/office/drawing/2014/main" id="{76F59927-F5B6-476F-ABD5-6EAFDCFE4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6881" y="3991854"/>
            <a:ext cx="3335267" cy="24920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Obraz 16" descr="Obraz zawierający osoba, zewnętrzne, budynek, podłoże&#10;&#10;Opis wygenerowany automatycznie">
            <a:extLst>
              <a:ext uri="{FF2B5EF4-FFF2-40B4-BE49-F238E27FC236}">
                <a16:creationId xmlns:a16="http://schemas.microsoft.com/office/drawing/2014/main" id="{89852567-85A3-4607-93EE-4E0DB340E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756" y="1737929"/>
            <a:ext cx="4260851" cy="3202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Obraz 20" descr="Obraz zawierający zewnętrzne, wieża&#10;&#10;Opis wygenerowany automatycznie">
            <a:extLst>
              <a:ext uri="{FF2B5EF4-FFF2-40B4-BE49-F238E27FC236}">
                <a16:creationId xmlns:a16="http://schemas.microsoft.com/office/drawing/2014/main" id="{AB769BB0-FD1D-4BD3-BC88-E50477D9A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009" y="2082934"/>
            <a:ext cx="3124200" cy="4176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679C9E0F-FAB8-4CA5-96D4-9CCE2A87A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717" y="3340169"/>
            <a:ext cx="2182906" cy="1836135"/>
          </a:xfrm>
          <a:prstGeom prst="rect">
            <a:avLst/>
          </a:prstGeom>
        </p:spPr>
      </p:pic>
      <p:pic>
        <p:nvPicPr>
          <p:cNvPr id="9" name="Obraz 8" descr="FE_POWER_poziom_pl-1_rgb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254" y="123403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007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5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02AF8054-7067-4CA1-BC81-0CCD32499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8148" y="2303317"/>
            <a:ext cx="3229649" cy="4301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Obraz 19" descr="Obraz zawierający zewnętrzne, niebo, woda, łódź&#10;&#10;Opis wygenerowany automatycznie">
            <a:extLst>
              <a:ext uri="{FF2B5EF4-FFF2-40B4-BE49-F238E27FC236}">
                <a16:creationId xmlns:a16="http://schemas.microsoft.com/office/drawing/2014/main" id="{24BC9D0E-9F4D-4100-A3A5-62ECD41DF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515" y="3024736"/>
            <a:ext cx="2535382" cy="3388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Obraz 34" descr="Obraz zawierający niebo, plaża, zewnętrzne, woda&#10;&#10;Opis wygenerowany automatycznie">
            <a:extLst>
              <a:ext uri="{FF2B5EF4-FFF2-40B4-BE49-F238E27FC236}">
                <a16:creationId xmlns:a16="http://schemas.microsoft.com/office/drawing/2014/main" id="{496F7A5E-2AC5-4FD8-B408-C57A0BF18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832" y="1067781"/>
            <a:ext cx="2725882" cy="3648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059FF958-3B9C-414B-A84D-D48DBCE1C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717" y="3340169"/>
            <a:ext cx="2182906" cy="1836135"/>
          </a:xfrm>
          <a:prstGeom prst="rect">
            <a:avLst/>
          </a:prstGeom>
        </p:spPr>
      </p:pic>
      <p:pic>
        <p:nvPicPr>
          <p:cNvPr id="9" name="Obraz 8" descr="FE_POWER_poziom_pl-1_rgb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34" y="90798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858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D37F3B-2397-4770-8567-068A7DC4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675" y="140277"/>
            <a:ext cx="10018713" cy="1752599"/>
          </a:xfrm>
        </p:spPr>
        <p:txBody>
          <a:bodyPr/>
          <a:lstStyle/>
          <a:p>
            <a:r>
              <a:rPr lang="pl-PL" dirty="0"/>
              <a:t>Zwiedzanie Sevilli  </a:t>
            </a:r>
          </a:p>
        </p:txBody>
      </p:sp>
      <p:pic>
        <p:nvPicPr>
          <p:cNvPr id="4" name="Obraz 4" descr="Obraz zawierający niebo, zewnętrzne, zachmurzenie&#10;&#10;Opis wygenerowany automatycznie">
            <a:extLst>
              <a:ext uri="{FF2B5EF4-FFF2-40B4-BE49-F238E27FC236}">
                <a16:creationId xmlns:a16="http://schemas.microsoft.com/office/drawing/2014/main" id="{5F2DB2E2-C36C-4436-9E30-5EFD8036E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3930" y="1757794"/>
            <a:ext cx="3621017" cy="2708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5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1CEEBFE4-210B-4FCA-BC44-A59A4E2F8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832" y="2964123"/>
            <a:ext cx="2743200" cy="3666028"/>
          </a:xfrm>
          <a:prstGeom prst="rect">
            <a:avLst/>
          </a:prstGeom>
        </p:spPr>
      </p:pic>
      <p:pic>
        <p:nvPicPr>
          <p:cNvPr id="7" name="Obraz 7" descr="Obraz zawierający osoba, wewnątrz, grupa, stojące&#10;&#10;Opis wygenerowany automatycznie">
            <a:extLst>
              <a:ext uri="{FF2B5EF4-FFF2-40B4-BE49-F238E27FC236}">
                <a16:creationId xmlns:a16="http://schemas.microsoft.com/office/drawing/2014/main" id="{E3F0CFBD-9CD2-4253-9295-E4B52CD85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625196" y="1465118"/>
            <a:ext cx="3998767" cy="3001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9A783194-3952-42C1-8B15-BF8C1620B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717" y="3340169"/>
            <a:ext cx="2182906" cy="1836135"/>
          </a:xfrm>
          <a:prstGeom prst="rect">
            <a:avLst/>
          </a:prstGeom>
        </p:spPr>
      </p:pic>
      <p:pic>
        <p:nvPicPr>
          <p:cNvPr id="10" name="Obraz 9" descr="FE_POWER_poziom_pl-1_rgb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85147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964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, niebo, zewnętrzne, budynek&#10;&#10;Opis wygenerowany automatycznie">
            <a:extLst>
              <a:ext uri="{FF2B5EF4-FFF2-40B4-BE49-F238E27FC236}">
                <a16:creationId xmlns:a16="http://schemas.microsoft.com/office/drawing/2014/main" id="{72010CC6-2D9B-4D7C-A997-660EAECDC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0534" y="2078181"/>
            <a:ext cx="3065127" cy="4094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5" descr="Obraz zawierający budynek, zewnętrzne, osoby, grupa&#10;&#10;Opis wygenerowany automatycznie">
            <a:extLst>
              <a:ext uri="{FF2B5EF4-FFF2-40B4-BE49-F238E27FC236}">
                <a16:creationId xmlns:a16="http://schemas.microsoft.com/office/drawing/2014/main" id="{5DB29FF0-1E17-4ED4-ACE0-8943B11E3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399309" y="1482436"/>
            <a:ext cx="4102677" cy="30964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Obraz 9" descr="Obraz zawierający drzewo, niebo, zewnętrzne, dłoń&#10;&#10;Opis wygenerowany automatycznie">
            <a:extLst>
              <a:ext uri="{FF2B5EF4-FFF2-40B4-BE49-F238E27FC236}">
                <a16:creationId xmlns:a16="http://schemas.microsoft.com/office/drawing/2014/main" id="{F597B834-2448-4A56-B670-9919AD6F5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468" y="2262736"/>
            <a:ext cx="2743200" cy="36660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76652AFB-4C68-4C94-8D62-92B619A2A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511" y="3609110"/>
            <a:ext cx="2182906" cy="1836135"/>
          </a:xfrm>
          <a:prstGeom prst="rect">
            <a:avLst/>
          </a:prstGeom>
        </p:spPr>
      </p:pic>
      <p:pic>
        <p:nvPicPr>
          <p:cNvPr id="10" name="Obraz 9" descr="FE_POWER_poziom_pl-1_rgb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528" y="60324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996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niebo, zewnętrzne, budynek, stadion&#10;&#10;Opis wygenerowany automatycznie">
            <a:extLst>
              <a:ext uri="{FF2B5EF4-FFF2-40B4-BE49-F238E27FC236}">
                <a16:creationId xmlns:a16="http://schemas.microsoft.com/office/drawing/2014/main" id="{B70D1420-2A2B-44F2-AF87-1CBDB73FE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3943" y="1157486"/>
            <a:ext cx="5742864" cy="2552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az 5" descr="Obraz zawierający niebo, zewnętrzne, podłoże, budynek&#10;&#10;Opis wygenerowany automatycznie">
            <a:extLst>
              <a:ext uri="{FF2B5EF4-FFF2-40B4-BE49-F238E27FC236}">
                <a16:creationId xmlns:a16="http://schemas.microsoft.com/office/drawing/2014/main" id="{AD46FE26-A5E4-4A4A-A37B-D5A8E1ECD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014" y="3710187"/>
            <a:ext cx="2743200" cy="2052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6" descr="Obraz zawierający wewnątrz&#10;&#10;Opis wygenerowany automatycznie">
            <a:extLst>
              <a:ext uri="{FF2B5EF4-FFF2-40B4-BE49-F238E27FC236}">
                <a16:creationId xmlns:a16="http://schemas.microsoft.com/office/drawing/2014/main" id="{10B3E8BF-55C6-4643-AEAE-52D9AACE1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333" y="4208378"/>
            <a:ext cx="3028950" cy="2277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7" descr="Obraz zawierający krowa, stojące, czarny, wół&#10;&#10;Opis wygenerowany automatycznie">
            <a:extLst>
              <a:ext uri="{FF2B5EF4-FFF2-40B4-BE49-F238E27FC236}">
                <a16:creationId xmlns:a16="http://schemas.microsoft.com/office/drawing/2014/main" id="{963470B4-C399-4409-AC3D-C3BB63375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3293167"/>
            <a:ext cx="2570019" cy="3432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17F48CBF-A6BB-4CFE-8FBF-0F7DEB85DC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717" y="3340169"/>
            <a:ext cx="2182906" cy="1836135"/>
          </a:xfrm>
          <a:prstGeom prst="rect">
            <a:avLst/>
          </a:prstGeom>
        </p:spPr>
      </p:pic>
      <p:pic>
        <p:nvPicPr>
          <p:cNvPr id="10" name="Obraz 9" descr="FE_POWER_poziom_pl-1_rgb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37" y="300520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424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AA7C77-4BB0-4757-AE70-80B71D363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-197427"/>
            <a:ext cx="10018713" cy="1752599"/>
          </a:xfrm>
        </p:spPr>
        <p:txBody>
          <a:bodyPr/>
          <a:lstStyle/>
          <a:p>
            <a:r>
              <a:rPr lang="pl-PL" dirty="0"/>
              <a:t>Nasz czas wolny </a:t>
            </a:r>
          </a:p>
        </p:txBody>
      </p:sp>
      <p:pic>
        <p:nvPicPr>
          <p:cNvPr id="10" name="Obraz 10" descr="Obraz zawierający zewnętrzne, woda, niebo, rzeka&#10;&#10;Opis wygenerowany automatycznie">
            <a:extLst>
              <a:ext uri="{FF2B5EF4-FFF2-40B4-BE49-F238E27FC236}">
                <a16:creationId xmlns:a16="http://schemas.microsoft.com/office/drawing/2014/main" id="{F576A4D8-EB7D-4D25-ABE6-F2840DFF0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421" y="943841"/>
            <a:ext cx="2718764" cy="3617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1" descr="Obraz zawierający zewnętrzne, niebo, woda, rzeka&#10;&#10;Opis wygenerowany automatycznie">
            <a:extLst>
              <a:ext uri="{FF2B5EF4-FFF2-40B4-BE49-F238E27FC236}">
                <a16:creationId xmlns:a16="http://schemas.microsoft.com/office/drawing/2014/main" id="{67B674A8-8414-479F-A1DF-C6864EEAF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058" y="1266940"/>
            <a:ext cx="2769178" cy="3709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3" descr="Obraz zawierający osoba, zewnętrzne, droga, czerwony&#10;&#10;Opis wygenerowany automatycznie">
            <a:extLst>
              <a:ext uri="{FF2B5EF4-FFF2-40B4-BE49-F238E27FC236}">
                <a16:creationId xmlns:a16="http://schemas.microsoft.com/office/drawing/2014/main" id="{3C3D661B-FFAC-403C-8250-816494358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809" y="3310486"/>
            <a:ext cx="2509405" cy="3336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4" descr="Obraz zawierający trawa, zewnętrzne, niebo, dzień&#10;&#10;Opis wygenerowany automatycznie">
            <a:extLst>
              <a:ext uri="{FF2B5EF4-FFF2-40B4-BE49-F238E27FC236}">
                <a16:creationId xmlns:a16="http://schemas.microsoft.com/office/drawing/2014/main" id="{A7167A84-65FA-4B7A-AD19-D4C6EA7A6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739" y="2779567"/>
            <a:ext cx="2822672" cy="3773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B6E9E870-2D1F-44A9-A28D-20578BA6F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717" y="3340169"/>
            <a:ext cx="2182906" cy="1836135"/>
          </a:xfrm>
          <a:prstGeom prst="rect">
            <a:avLst/>
          </a:prstGeom>
        </p:spPr>
      </p:pic>
      <p:pic>
        <p:nvPicPr>
          <p:cNvPr id="12" name="Obraz 11" descr="FE_POWER_poziom_pl-1_rgb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720" y="-62807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951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podłoże&#10;&#10;Opis wygenerowany automatycznie">
            <a:extLst>
              <a:ext uri="{FF2B5EF4-FFF2-40B4-BE49-F238E27FC236}">
                <a16:creationId xmlns:a16="http://schemas.microsoft.com/office/drawing/2014/main" id="{CCAC77EA-F832-4CAA-A9C0-7202EE9F0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105" y="914401"/>
            <a:ext cx="3323358" cy="3323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az 11" descr="Obraz zawierający zewnętrzne, podłoże, mężczyzna, droga&#10;&#10;Opis wygenerowany automatycznie">
            <a:extLst>
              <a:ext uri="{FF2B5EF4-FFF2-40B4-BE49-F238E27FC236}">
                <a16:creationId xmlns:a16="http://schemas.microsoft.com/office/drawing/2014/main" id="{77239906-1977-4285-9203-3E2987551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82704" y="3082635"/>
            <a:ext cx="2343151" cy="3124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Obraz 12" descr="Obraz zawierający niebo, zewnętrzne, podłoże, budynek&#10;&#10;Opis wygenerowany automatycznie">
            <a:extLst>
              <a:ext uri="{FF2B5EF4-FFF2-40B4-BE49-F238E27FC236}">
                <a16:creationId xmlns:a16="http://schemas.microsoft.com/office/drawing/2014/main" id="{1EDCE1F9-4BC1-4268-935D-7024E4747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672" y="872836"/>
            <a:ext cx="3254086" cy="4341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B50BD122-58B5-4D27-90E8-BD8FB83D8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717" y="3340169"/>
            <a:ext cx="2182906" cy="1836135"/>
          </a:xfrm>
          <a:prstGeom prst="rect">
            <a:avLst/>
          </a:prstGeom>
        </p:spPr>
      </p:pic>
      <p:pic>
        <p:nvPicPr>
          <p:cNvPr id="9" name="Obraz 8" descr="FE_POWER_poziom_pl-1_rgb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43" y="61768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341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4E4F81-93A2-4FAE-A6AA-8E50613AB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282" y="-233082"/>
            <a:ext cx="10018713" cy="1752599"/>
          </a:xfrm>
        </p:spPr>
        <p:txBody>
          <a:bodyPr/>
          <a:lstStyle/>
          <a:p>
            <a:r>
              <a:rPr lang="pl-PL" dirty="0"/>
              <a:t>Pożegnanie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E3BF91-8E10-4EC1-AC69-67DBF46FA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81" y="-104928"/>
            <a:ext cx="10018713" cy="3124201"/>
          </a:xfrm>
        </p:spPr>
        <p:txBody>
          <a:bodyPr/>
          <a:lstStyle/>
          <a:p>
            <a:r>
              <a:rPr lang="pl-PL" dirty="0"/>
              <a:t>Ostatnie spotkanie z Panią Kasią, odebranie certyfikatów oraz ostatni spacer po centrum Sevilli. </a:t>
            </a:r>
          </a:p>
        </p:txBody>
      </p:sp>
      <p:pic>
        <p:nvPicPr>
          <p:cNvPr id="4" name="Obraz 5" descr="Obraz zawierający osoba, ściana, wewnątrz, sufit&#10;&#10;Opis wygenerowany automatycznie">
            <a:extLst>
              <a:ext uri="{FF2B5EF4-FFF2-40B4-BE49-F238E27FC236}">
                <a16:creationId xmlns:a16="http://schemas.microsoft.com/office/drawing/2014/main" id="{5658F850-AE22-451F-BF86-665979787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22" y="2222353"/>
            <a:ext cx="3200400" cy="18440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7" descr="Obraz zawierający podłoże, wewnątrz, osoba, sufit&#10;&#10;Opis wygenerowany automatycznie">
            <a:extLst>
              <a:ext uri="{FF2B5EF4-FFF2-40B4-BE49-F238E27FC236}">
                <a16:creationId xmlns:a16="http://schemas.microsoft.com/office/drawing/2014/main" id="{51B51716-EAD7-478B-9D64-34C7B07D3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393" y="3008459"/>
            <a:ext cx="2537012" cy="3396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Obraz 9" descr="Obraz zawierający zewnętrzne, podłoże, osoba, droga&#10;&#10;Opis wygenerowany automatycznie">
            <a:extLst>
              <a:ext uri="{FF2B5EF4-FFF2-40B4-BE49-F238E27FC236}">
                <a16:creationId xmlns:a16="http://schemas.microsoft.com/office/drawing/2014/main" id="{D3B27D1F-F49B-4012-B34B-AE3508B53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847" y="3143457"/>
            <a:ext cx="3523129" cy="26419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5">
            <a:extLst>
              <a:ext uri="{FF2B5EF4-FFF2-40B4-BE49-F238E27FC236}">
                <a16:creationId xmlns:a16="http://schemas.microsoft.com/office/drawing/2014/main" id="{DF8F76F2-34A0-4422-8C96-8F6B800EF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717" y="3340169"/>
            <a:ext cx="2182906" cy="1836135"/>
          </a:xfrm>
          <a:prstGeom prst="rect">
            <a:avLst/>
          </a:prstGeom>
        </p:spPr>
      </p:pic>
      <p:pic>
        <p:nvPicPr>
          <p:cNvPr id="10" name="Obraz 9" descr="FE_POWER_poziom_pl-1_rgb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00" y="-104928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489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B016CB-7B35-4C7C-A7C0-E6E61C47F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606" y="-197427"/>
            <a:ext cx="10018713" cy="1752599"/>
          </a:xfrm>
        </p:spPr>
        <p:txBody>
          <a:bodyPr/>
          <a:lstStyle/>
          <a:p>
            <a:r>
              <a:rPr lang="pl-PL" dirty="0"/>
              <a:t>Powrót do Polski </a:t>
            </a:r>
          </a:p>
        </p:txBody>
      </p:sp>
      <p:pic>
        <p:nvPicPr>
          <p:cNvPr id="4" name="Obraz 4" descr="Obraz zawierający samolot, niebo, zewnętrzne, żółty&#10;&#10;Opis wygenerowany automatycznie">
            <a:extLst>
              <a:ext uri="{FF2B5EF4-FFF2-40B4-BE49-F238E27FC236}">
                <a16:creationId xmlns:a16="http://schemas.microsoft.com/office/drawing/2014/main" id="{D25DBB8A-0B8B-4905-A4DC-C9370FDDA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140" y="1194953"/>
            <a:ext cx="2866506" cy="381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5" descr="Obraz zawierający zewnętrzne, pomarańczowy, ciemny, obiekt na zewnątrz&#10;&#10;Opis wygenerowany automatycznie">
            <a:extLst>
              <a:ext uri="{FF2B5EF4-FFF2-40B4-BE49-F238E27FC236}">
                <a16:creationId xmlns:a16="http://schemas.microsoft.com/office/drawing/2014/main" id="{DDF2FC5B-4E1A-4A31-92BE-FAF8C2A40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104" y="2661055"/>
            <a:ext cx="2743200" cy="366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6" descr="Obraz zawierający wysokie&#10;&#10;Opis wygenerowany automatycznie">
            <a:extLst>
              <a:ext uri="{FF2B5EF4-FFF2-40B4-BE49-F238E27FC236}">
                <a16:creationId xmlns:a16="http://schemas.microsoft.com/office/drawing/2014/main" id="{4A59FA09-B39E-47FD-95C6-890CD86CF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285" y="2280054"/>
            <a:ext cx="2743200" cy="366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D3328FCC-53DB-48E4-A790-C0509299D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717" y="3340169"/>
            <a:ext cx="2182906" cy="1836135"/>
          </a:xfrm>
          <a:prstGeom prst="rect">
            <a:avLst/>
          </a:prstGeom>
        </p:spPr>
      </p:pic>
      <p:pic>
        <p:nvPicPr>
          <p:cNvPr id="9" name="Obraz 8" descr="FE_POWER_poziom_pl-1_rgb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47" y="-75538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504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026F4D-CAA3-4DD0-AF44-DCE9E909C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431" y="394304"/>
            <a:ext cx="10018713" cy="3124201"/>
          </a:xfrm>
        </p:spPr>
        <p:txBody>
          <a:bodyPr/>
          <a:lstStyle/>
          <a:p>
            <a:r>
              <a:rPr lang="pl-PL" dirty="0">
                <a:ea typeface="+mn-lt"/>
                <a:cs typeface="+mn-lt"/>
              </a:rPr>
              <a:t>Dnia 18 września 2021 roku wyjechałam o godzinie 10:00 w ramach projektu</a:t>
            </a:r>
            <a:r>
              <a:rPr lang="pl-PL">
                <a:ea typeface="+mn-lt"/>
                <a:cs typeface="+mn-lt"/>
              </a:rPr>
              <a:t> „SANDOMIERSKI EKONOMIK ZDOBYWA MOBILNOŚCI ZAWODOWE W HISZPANII" </a:t>
            </a:r>
            <a:r>
              <a:rPr lang="pl-PL" dirty="0">
                <a:ea typeface="+mn-lt"/>
                <a:cs typeface="+mn-lt"/>
              </a:rPr>
              <a:t>wraz z innymi uczniami i 2 opiekunami, autokarem w 3 godzinną podróż na lotnisko Kraków-Balice. Po dojechaniu na miejsce i odprawię wraz z grupą wyruszyliśmy dalej w 3 godzinną podróż samolotem na trzytygodniowy zagraniczny staż do Sevilli. </a:t>
            </a:r>
          </a:p>
        </p:txBody>
      </p:sp>
      <p:pic>
        <p:nvPicPr>
          <p:cNvPr id="5" name="Obraz 8" descr="Obraz zawierający niebo, samolot, zewnętrzne, wojskowy&#10;&#10;Opis wygenerowany automatycznie">
            <a:extLst>
              <a:ext uri="{FF2B5EF4-FFF2-40B4-BE49-F238E27FC236}">
                <a16:creationId xmlns:a16="http://schemas.microsoft.com/office/drawing/2014/main" id="{BF20A125-79BD-451D-8891-39DB7CD22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182" y="3097114"/>
            <a:ext cx="2710591" cy="3614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7" descr="Obraz zawierający niebo, zewnętrzne, samolot, chmury&#10;&#10;Opis wygenerowany automatycznie">
            <a:extLst>
              <a:ext uri="{FF2B5EF4-FFF2-40B4-BE49-F238E27FC236}">
                <a16:creationId xmlns:a16="http://schemas.microsoft.com/office/drawing/2014/main" id="{C21AF1AB-0108-4E67-BF0B-BD158D1FA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57" y="3246525"/>
            <a:ext cx="2370077" cy="3167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5">
            <a:extLst>
              <a:ext uri="{FF2B5EF4-FFF2-40B4-BE49-F238E27FC236}">
                <a16:creationId xmlns:a16="http://schemas.microsoft.com/office/drawing/2014/main" id="{A47977FA-A8DD-4003-90CC-492C38FCC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717" y="3340169"/>
            <a:ext cx="2182906" cy="1836135"/>
          </a:xfrm>
          <a:prstGeom prst="rect">
            <a:avLst/>
          </a:prstGeom>
        </p:spPr>
      </p:pic>
      <p:pic>
        <p:nvPicPr>
          <p:cNvPr id="10" name="Obraz 9" descr="FE_POWER_poziom_pl-1_rgb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891" y="53506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51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BEBDEA-0210-4C00-A499-0A1E266D3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Dlaczego warto uczestniczyć w praktykach?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4830AF-7CC9-45C9-938E-41ECAF622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Dzięki pracy zdobyłam nowe umiejętności podszkoliłam język. Poznałam nową kulturę, kuchnię i zwiedziłam państwo jakim jest Hiszpania. Wróciłam z praktyk pełna energii, z nowymi doświadczeniami, bardziej samodzielna. Jestem bardzo zadowolona z praktyk.</a:t>
            </a:r>
          </a:p>
        </p:txBody>
      </p:sp>
      <p:pic>
        <p:nvPicPr>
          <p:cNvPr id="4" name="Obraz 3" descr="FE_POWER_poziom_pl-1_rg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107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2C06C9-87CA-40A0-882D-7998F528D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299" y="2129118"/>
            <a:ext cx="10018713" cy="1752599"/>
          </a:xfrm>
        </p:spPr>
        <p:txBody>
          <a:bodyPr/>
          <a:lstStyle/>
          <a:p>
            <a:r>
              <a:rPr lang="pl-PL" dirty="0">
                <a:ea typeface="+mj-lt"/>
                <a:cs typeface="+mj-lt"/>
              </a:rPr>
              <a:t>Dziękuję za uwagę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713EDC-7D5E-4FE5-B65C-64678FC4F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219" y="2407226"/>
            <a:ext cx="10018713" cy="3124201"/>
          </a:xfrm>
        </p:spPr>
        <p:txBody>
          <a:bodyPr/>
          <a:lstStyle/>
          <a:p>
            <a:endParaRPr lang="pl-PL" sz="2800" dirty="0"/>
          </a:p>
          <a:p>
            <a:pPr algn="ctr">
              <a:buClr>
                <a:srgbClr val="688727"/>
              </a:buClr>
            </a:pPr>
            <a:r>
              <a:rPr lang="pl-PL" sz="2800" dirty="0"/>
              <a:t> Prezentację przygotowała Andżelika Król</a:t>
            </a:r>
          </a:p>
        </p:txBody>
      </p:sp>
      <p:pic>
        <p:nvPicPr>
          <p:cNvPr id="4" name="Obraz 5">
            <a:extLst>
              <a:ext uri="{FF2B5EF4-FFF2-40B4-BE49-F238E27FC236}">
                <a16:creationId xmlns:a16="http://schemas.microsoft.com/office/drawing/2014/main" id="{BA9A57D1-6693-43BE-BDBD-43E97F26F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717" y="3340169"/>
            <a:ext cx="2182906" cy="1836135"/>
          </a:xfrm>
          <a:prstGeom prst="rect">
            <a:avLst/>
          </a:prstGeom>
        </p:spPr>
      </p:pic>
      <p:pic>
        <p:nvPicPr>
          <p:cNvPr id="8" name="Obraz 7" descr="FE_POWER_poziom_pl-1_rg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8" y="381615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39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1469DC-986C-4649-83E8-8FC7A1340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774" y="296774"/>
            <a:ext cx="10018713" cy="1752599"/>
          </a:xfrm>
        </p:spPr>
        <p:txBody>
          <a:bodyPr>
            <a:normAutofit/>
          </a:bodyPr>
          <a:lstStyle/>
          <a:p>
            <a:r>
              <a:rPr lang="pl-PL" sz="3200" dirty="0">
                <a:ea typeface="+mj-lt"/>
                <a:cs typeface="+mj-lt"/>
              </a:rPr>
              <a:t>Kolejnego dnia wraz z grupą wyruszyliśmy poznawać Seville.</a:t>
            </a:r>
            <a:endParaRPr lang="pl-PL" sz="3200" dirty="0"/>
          </a:p>
        </p:txBody>
      </p:sp>
      <p:pic>
        <p:nvPicPr>
          <p:cNvPr id="4" name="Obraz 4" descr="Obraz zawierający zewnętrzne, niebo, woda, drzewo&#10;&#10;Opis wygenerowany automatycznie">
            <a:extLst>
              <a:ext uri="{FF2B5EF4-FFF2-40B4-BE49-F238E27FC236}">
                <a16:creationId xmlns:a16="http://schemas.microsoft.com/office/drawing/2014/main" id="{E6C7EC5C-56D4-46FD-AC07-EA31C5812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1492" y="3661315"/>
            <a:ext cx="2300592" cy="306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4" descr="Obraz zawierający zewnętrzne, woda, niebo, rzeka&#10;&#10;Opis wygenerowany automatycznie">
            <a:extLst>
              <a:ext uri="{FF2B5EF4-FFF2-40B4-BE49-F238E27FC236}">
                <a16:creationId xmlns:a16="http://schemas.microsoft.com/office/drawing/2014/main" id="{2E66B45C-DBDB-4D42-B60F-A7CB24B3A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786" y="2890026"/>
            <a:ext cx="2681592" cy="3598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3" descr="Obraz zawierający drzewo, zewnętrzne, osoby, park&#10;&#10;Opis wygenerowany automatycznie">
            <a:extLst>
              <a:ext uri="{FF2B5EF4-FFF2-40B4-BE49-F238E27FC236}">
                <a16:creationId xmlns:a16="http://schemas.microsoft.com/office/drawing/2014/main" id="{6D9E3DDA-BF53-423B-8317-213D3DA8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621" y="1719146"/>
            <a:ext cx="3412894" cy="253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6" descr="Obraz zawierający zewnętrzne, niebo, osoba, podłoże&#10;&#10;Opis wygenerowany automatycznie">
            <a:extLst>
              <a:ext uri="{FF2B5EF4-FFF2-40B4-BE49-F238E27FC236}">
                <a16:creationId xmlns:a16="http://schemas.microsoft.com/office/drawing/2014/main" id="{59CBD88D-247D-47B9-A71A-1FA25D8D2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915" y="1812073"/>
            <a:ext cx="3524404" cy="2640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10636421-7FA2-4835-B807-2B6DF89D0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1365" y="4371109"/>
            <a:ext cx="2182906" cy="1836135"/>
          </a:xfrm>
          <a:prstGeom prst="rect">
            <a:avLst/>
          </a:prstGeom>
        </p:spPr>
      </p:pic>
      <p:pic>
        <p:nvPicPr>
          <p:cNvPr id="10" name="Obraz 9" descr="FE_POWER_poziom_pl-1_rgb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33" y="107204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1530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ymbol zastępczy zawartości 17">
            <a:extLst>
              <a:ext uri="{FF2B5EF4-FFF2-40B4-BE49-F238E27FC236}">
                <a16:creationId xmlns:a16="http://schemas.microsoft.com/office/drawing/2014/main" id="{B78C53EF-A6C0-4AC1-993A-534B871E2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163" y="-185855"/>
            <a:ext cx="10018713" cy="3124201"/>
          </a:xfrm>
        </p:spPr>
        <p:txBody>
          <a:bodyPr/>
          <a:lstStyle/>
          <a:p>
            <a:r>
              <a:rPr lang="pl-PL" dirty="0"/>
              <a:t>Swój staż odbyłam w firmie " </a:t>
            </a:r>
            <a:r>
              <a:rPr lang="pl-PL" dirty="0" err="1"/>
              <a:t>Rótulos</a:t>
            </a:r>
            <a:r>
              <a:rPr lang="pl-PL" dirty="0"/>
              <a:t> Sevilla", która jest hiszpańską agencją reklamową. </a:t>
            </a:r>
            <a:endParaRPr lang="pl-PL"/>
          </a:p>
        </p:txBody>
      </p:sp>
      <p:pic>
        <p:nvPicPr>
          <p:cNvPr id="20" name="Obraz 4">
            <a:extLst>
              <a:ext uri="{FF2B5EF4-FFF2-40B4-BE49-F238E27FC236}">
                <a16:creationId xmlns:a16="http://schemas.microsoft.com/office/drawing/2014/main" id="{7EE38930-1E7E-422C-A4B0-E96775407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058" y="2335207"/>
            <a:ext cx="2938347" cy="2938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Obraz 7" descr="Obraz zawierający tekst, wewnątrz, komputer, stół&#10;&#10;Opis wygenerowany automatycznie">
            <a:extLst>
              <a:ext uri="{FF2B5EF4-FFF2-40B4-BE49-F238E27FC236}">
                <a16:creationId xmlns:a16="http://schemas.microsoft.com/office/drawing/2014/main" id="{C5CBD01C-39DD-4226-8D7D-549A2FD5E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577" y="2332464"/>
            <a:ext cx="2988156" cy="3979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Obraz 5">
            <a:extLst>
              <a:ext uri="{FF2B5EF4-FFF2-40B4-BE49-F238E27FC236}">
                <a16:creationId xmlns:a16="http://schemas.microsoft.com/office/drawing/2014/main" id="{7C56659A-F215-431D-ABEB-8AD08935E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717" y="2936757"/>
            <a:ext cx="2182906" cy="1836135"/>
          </a:xfrm>
          <a:prstGeom prst="rect">
            <a:avLst/>
          </a:prstGeom>
        </p:spPr>
      </p:pic>
      <p:pic>
        <p:nvPicPr>
          <p:cNvPr id="8" name="Obraz 7" descr="FE_POWER_poziom_pl-1_rgb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95" y="139143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550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9FA471-886E-48EC-88EF-DAD3701B1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18947"/>
            <a:ext cx="10018713" cy="2709744"/>
          </a:xfrm>
        </p:spPr>
        <p:txBody>
          <a:bodyPr>
            <a:normAutofit/>
          </a:bodyPr>
          <a:lstStyle/>
          <a:p>
            <a:r>
              <a:rPr lang="pl-PL" sz="3200" dirty="0"/>
              <a:t>Podczas stażu zajmowałam się tworzeniem logo firm, wstawianiem newsów na strony internetowe, aktualizowaniem i sprawdzaniem stron internetowych.</a:t>
            </a:r>
          </a:p>
        </p:txBody>
      </p:sp>
      <p:pic>
        <p:nvPicPr>
          <p:cNvPr id="10" name="Obraz 10" descr="Obraz zawierający tekst, osoba, ściana, wewnątrz&#10;&#10;Opis wygenerowany automatycznie">
            <a:extLst>
              <a:ext uri="{FF2B5EF4-FFF2-40B4-BE49-F238E27FC236}">
                <a16:creationId xmlns:a16="http://schemas.microsoft.com/office/drawing/2014/main" id="{DBD60A4E-2467-46EE-8892-7D73F1A71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5286" y="3224561"/>
            <a:ext cx="3775614" cy="2826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Obraz 4" descr="Obraz zawierający tekst, wewnątrz, ściana, computer&#10;&#10;Opis wygenerowany automatycznie">
            <a:extLst>
              <a:ext uri="{FF2B5EF4-FFF2-40B4-BE49-F238E27FC236}">
                <a16:creationId xmlns:a16="http://schemas.microsoft.com/office/drawing/2014/main" id="{EF213148-79B9-484C-BDE0-E41E1B12F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236" y="2871438"/>
            <a:ext cx="4714174" cy="3523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1FDEE35F-3233-4BB4-8AD7-3773A7549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717" y="3340169"/>
            <a:ext cx="2182906" cy="1836135"/>
          </a:xfrm>
          <a:prstGeom prst="rect">
            <a:avLst/>
          </a:prstGeom>
        </p:spPr>
      </p:pic>
      <p:pic>
        <p:nvPicPr>
          <p:cNvPr id="8" name="Obraz 7" descr="FE_POWER_poziom_pl-1_rgb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255" y="76200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432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BF2FE8-07F1-4E78-9D03-70E4CE073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Moim opiekunem był Fernando </a:t>
            </a:r>
            <a:r>
              <a:rPr lang="pl-PL" dirty="0" err="1"/>
              <a:t>Quintas</a:t>
            </a:r>
            <a:r>
              <a:rPr lang="pl-PL" dirty="0"/>
              <a:t> </a:t>
            </a:r>
            <a:r>
              <a:rPr lang="pl-PL" dirty="0" err="1"/>
              <a:t>Grueso</a:t>
            </a:r>
            <a:r>
              <a:rPr lang="pl-PL" dirty="0"/>
              <a:t>, który zapoznał mnie z czynnościami, które miałam wykonywać przez wszystkie dni stażu. </a:t>
            </a:r>
            <a:endParaRPr lang="pl-PL"/>
          </a:p>
        </p:txBody>
      </p:sp>
      <p:pic>
        <p:nvPicPr>
          <p:cNvPr id="7" name="Obraz 7" descr="Obraz zawierający osoba, ściana, wewnątrz&#10;&#10;Opis wygenerowany automatycznie">
            <a:extLst>
              <a:ext uri="{FF2B5EF4-FFF2-40B4-BE49-F238E27FC236}">
                <a16:creationId xmlns:a16="http://schemas.microsoft.com/office/drawing/2014/main" id="{51E71138-E548-4561-B491-B70EE61C0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1520" y="2992243"/>
            <a:ext cx="2608732" cy="3468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A944C9C8-3848-41B7-959B-8DBCB258C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717" y="3340169"/>
            <a:ext cx="2182906" cy="1836135"/>
          </a:xfrm>
          <a:prstGeom prst="rect">
            <a:avLst/>
          </a:prstGeom>
        </p:spPr>
      </p:pic>
      <p:pic>
        <p:nvPicPr>
          <p:cNvPr id="8" name="Obraz 7" descr="FE_POWER_poziom_pl-1_rgb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891" y="50103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835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C0E931-6D82-429E-96F3-CAC98E145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084" y="400050"/>
            <a:ext cx="10018713" cy="1752599"/>
          </a:xfrm>
        </p:spPr>
        <p:txBody>
          <a:bodyPr/>
          <a:lstStyle/>
          <a:p>
            <a:r>
              <a:rPr lang="pl-PL" dirty="0"/>
              <a:t>Nauka języka Hiszpańskiego </a:t>
            </a:r>
          </a:p>
        </p:txBody>
      </p:sp>
      <p:pic>
        <p:nvPicPr>
          <p:cNvPr id="4" name="Obraz 4" descr="Obraz zawierający tekst, podłoże, wewnątrz, ściana&#10;&#10;Opis wygenerowany automatycznie">
            <a:extLst>
              <a:ext uri="{FF2B5EF4-FFF2-40B4-BE49-F238E27FC236}">
                <a16:creationId xmlns:a16="http://schemas.microsoft.com/office/drawing/2014/main" id="{43B09F38-C142-4506-A5F6-58D226FB6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1960344" y="2052205"/>
            <a:ext cx="4711122" cy="35311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5" descr="Obraz zawierający tekst, podłoże, osoba, wewnątrz&#10;&#10;Opis wygenerowany automatycznie">
            <a:extLst>
              <a:ext uri="{FF2B5EF4-FFF2-40B4-BE49-F238E27FC236}">
                <a16:creationId xmlns:a16="http://schemas.microsoft.com/office/drawing/2014/main" id="{625FF571-A8FB-4D36-9EC5-15D3ECABB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815696" y="2781300"/>
            <a:ext cx="3799608" cy="28540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0E89B2C2-E653-4355-8B3D-02D3C4D76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717" y="3340169"/>
            <a:ext cx="2182906" cy="1836135"/>
          </a:xfrm>
          <a:prstGeom prst="rect">
            <a:avLst/>
          </a:prstGeom>
        </p:spPr>
      </p:pic>
      <p:pic>
        <p:nvPicPr>
          <p:cNvPr id="8" name="Obraz 7" descr="FE_POWER_poziom_pl-1_rgb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084" y="147135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061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77747B-EFA4-4BF4-8A1A-FFCEEBBA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167" y="104796"/>
            <a:ext cx="10018713" cy="1752599"/>
          </a:xfrm>
        </p:spPr>
        <p:txBody>
          <a:bodyPr/>
          <a:lstStyle/>
          <a:p>
            <a:r>
              <a:rPr lang="pl-PL" dirty="0"/>
              <a:t>Zwiedzanie Sevilli z przewodnikiem </a:t>
            </a:r>
          </a:p>
        </p:txBody>
      </p:sp>
      <p:pic>
        <p:nvPicPr>
          <p:cNvPr id="4" name="Obraz 4" descr="Obraz zawierający zewnętrzne, niebo, budynek, podłoże&#10;&#10;Opis wygenerowany automatycznie">
            <a:extLst>
              <a:ext uri="{FF2B5EF4-FFF2-40B4-BE49-F238E27FC236}">
                <a16:creationId xmlns:a16="http://schemas.microsoft.com/office/drawing/2014/main" id="{36136846-8DA3-4C6E-AF8C-6546E1D18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9029" y="1663389"/>
            <a:ext cx="2653715" cy="3542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4" descr="Obraz zawierający niebo, zewnętrzne, drzewo, droga&#10;&#10;Opis wygenerowany automatycznie">
            <a:extLst>
              <a:ext uri="{FF2B5EF4-FFF2-40B4-BE49-F238E27FC236}">
                <a16:creationId xmlns:a16="http://schemas.microsoft.com/office/drawing/2014/main" id="{17078264-6952-4346-914D-BFB11C6E6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516" y="3540512"/>
            <a:ext cx="2337764" cy="3124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az 7" descr="Obraz zawierający niebo, budynek, zewnętrzne, wieża&#10;&#10;Opis wygenerowany automatycznie">
            <a:extLst>
              <a:ext uri="{FF2B5EF4-FFF2-40B4-BE49-F238E27FC236}">
                <a16:creationId xmlns:a16="http://schemas.microsoft.com/office/drawing/2014/main" id="{523D6676-1439-4F1B-9455-77A24B652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393" y="1403194"/>
            <a:ext cx="3499059" cy="2631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az 10">
            <a:extLst>
              <a:ext uri="{FF2B5EF4-FFF2-40B4-BE49-F238E27FC236}">
                <a16:creationId xmlns:a16="http://schemas.microsoft.com/office/drawing/2014/main" id="{F13B4B71-9439-45AF-AC44-38E323F57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9735" y="3122341"/>
            <a:ext cx="2653714" cy="3542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ACC97384-4153-4BCF-996A-2FD274AB2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717" y="3340169"/>
            <a:ext cx="2182906" cy="1836135"/>
          </a:xfrm>
          <a:prstGeom prst="rect">
            <a:avLst/>
          </a:prstGeom>
        </p:spPr>
      </p:pic>
      <p:pic>
        <p:nvPicPr>
          <p:cNvPr id="11" name="Obraz 10" descr="FE_POWER_poziom_pl-1_rgb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942" y="75340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A54CF5-815C-490E-B165-80ED35BED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 czasie pobytu w Sevilli uczestniczyliśmy w wycieczce do </a:t>
            </a:r>
            <a:r>
              <a:rPr lang="pl-PL" dirty="0" err="1"/>
              <a:t>Cadiz</a:t>
            </a:r>
            <a:r>
              <a:rPr lang="pl-PL" dirty="0"/>
              <a:t>. </a:t>
            </a:r>
          </a:p>
        </p:txBody>
      </p:sp>
      <p:pic>
        <p:nvPicPr>
          <p:cNvPr id="16" name="Obraz 16" descr="Obraz zawierający niebo, woda, zewnętrzne, przyroda&#10;&#10;Opis wygenerowany automatycznie">
            <a:extLst>
              <a:ext uri="{FF2B5EF4-FFF2-40B4-BE49-F238E27FC236}">
                <a16:creationId xmlns:a16="http://schemas.microsoft.com/office/drawing/2014/main" id="{DEA2CB9E-FC70-4C74-8F2D-ABF9EE75C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1445" y="2222863"/>
            <a:ext cx="2337764" cy="31242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az 7" descr="Obraz zawierający niebo, zewnętrzne, woda, przyroda&#10;&#10;Opis wygenerowany automatycznie">
            <a:extLst>
              <a:ext uri="{FF2B5EF4-FFF2-40B4-BE49-F238E27FC236}">
                <a16:creationId xmlns:a16="http://schemas.microsoft.com/office/drawing/2014/main" id="{7F754292-B527-4B66-B7A4-65FCACD8F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0028" y="3150218"/>
            <a:ext cx="2337764" cy="31242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Obraz 10" descr="Obraz zawierający niebo, zewnętrzne, podłoże, osoba&#10;&#10;Opis wygenerowany automatycznie">
            <a:extLst>
              <a:ext uri="{FF2B5EF4-FFF2-40B4-BE49-F238E27FC236}">
                <a16:creationId xmlns:a16="http://schemas.microsoft.com/office/drawing/2014/main" id="{6930E00B-DAE6-484D-9F2D-DE4B6698C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480" y="2783977"/>
            <a:ext cx="4574479" cy="3430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16438454-7B3B-46A4-B0A7-BA00BDD33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717" y="3340169"/>
            <a:ext cx="2182906" cy="1836135"/>
          </a:xfrm>
          <a:prstGeom prst="rect">
            <a:avLst/>
          </a:prstGeom>
        </p:spPr>
      </p:pic>
      <p:pic>
        <p:nvPicPr>
          <p:cNvPr id="9" name="Obraz 8" descr="FE_POWER_poziom_pl-1_rgb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235" y="154236"/>
            <a:ext cx="8910675" cy="71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6653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</TotalTime>
  <Words>187</Words>
  <Application>Microsoft Office PowerPoint</Application>
  <PresentationFormat>Panoramiczny</PresentationFormat>
  <Paragraphs>22</Paragraphs>
  <Slides>21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Parallax</vt:lpstr>
      <vt:lpstr>Mój Zagraniczny Staż w Sevilli (Hiszpania)</vt:lpstr>
      <vt:lpstr>Prezentacja programu PowerPoint</vt:lpstr>
      <vt:lpstr>Kolejnego dnia wraz z grupą wyruszyliśmy poznawać Seville.</vt:lpstr>
      <vt:lpstr>Prezentacja programu PowerPoint</vt:lpstr>
      <vt:lpstr>Podczas stażu zajmowałam się tworzeniem logo firm, wstawianiem newsów na strony internetowe, aktualizowaniem i sprawdzaniem stron internetowych.</vt:lpstr>
      <vt:lpstr>Moim opiekunem był Fernando Quintas Grueso, który zapoznał mnie z czynnościami, które miałam wykonywać przez wszystkie dni stażu. </vt:lpstr>
      <vt:lpstr>Nauka języka Hiszpańskiego </vt:lpstr>
      <vt:lpstr>Zwiedzanie Sevilli z przewodnikiem </vt:lpstr>
      <vt:lpstr>W czasie pobytu w Sevilli uczestniczyliśmy w wycieczce do Cadiz. </vt:lpstr>
      <vt:lpstr>Prezentacja programu PowerPoint</vt:lpstr>
      <vt:lpstr>Braliśmy także udział w wycieczce do Taviry.</vt:lpstr>
      <vt:lpstr>Prezentacja programu PowerPoint</vt:lpstr>
      <vt:lpstr>Zwiedzanie Sevilli  </vt:lpstr>
      <vt:lpstr>Prezentacja programu PowerPoint</vt:lpstr>
      <vt:lpstr>Prezentacja programu PowerPoint</vt:lpstr>
      <vt:lpstr>Nasz czas wolny </vt:lpstr>
      <vt:lpstr>Prezentacja programu PowerPoint</vt:lpstr>
      <vt:lpstr>Pożegnanie </vt:lpstr>
      <vt:lpstr>Powrót do Polski </vt:lpstr>
      <vt:lpstr>Dlaczego warto uczestniczyć w praktykach?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Kasia SB</dc:creator>
  <cp:lastModifiedBy>Ja</cp:lastModifiedBy>
  <cp:revision>535</cp:revision>
  <dcterms:created xsi:type="dcterms:W3CDTF">2021-10-16T16:33:27Z</dcterms:created>
  <dcterms:modified xsi:type="dcterms:W3CDTF">2022-07-01T21:57:13Z</dcterms:modified>
</cp:coreProperties>
</file>