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6C9C71-E7D2-4C08-B655-D20D96031929}" type="datetimeFigureOut">
              <a:rPr lang="sk-SK" smtClean="0"/>
              <a:t>22. 11. 2017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6CCEC3-9D80-459A-8715-65CE9141999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 *</a:t>
            </a:r>
            <a:r>
              <a:rPr lang="sk-SK" dirty="0" smtClean="0"/>
              <a:t>18.10.1874 </a:t>
            </a:r>
            <a:r>
              <a:rPr lang="sk-SK" dirty="0"/>
              <a:t>Tajov</a:t>
            </a:r>
          </a:p>
          <a:p>
            <a:r>
              <a:rPr lang="sk-SK" dirty="0"/>
              <a:t>† 20.05.1940 Bratislava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Jozef Gregor Tajovský</a:t>
            </a:r>
            <a:endParaRPr lang="sk-SK" dirty="0"/>
          </a:p>
        </p:txBody>
      </p:sp>
      <p:pic>
        <p:nvPicPr>
          <p:cNvPr id="1026" name="Picture 2" descr="Výsledok vyhľadávania obrázk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8680"/>
            <a:ext cx="25202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4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739151" cy="1143000"/>
          </a:xfrm>
        </p:spPr>
        <p:txBody>
          <a:bodyPr/>
          <a:lstStyle/>
          <a:p>
            <a:r>
              <a:rPr lang="sk-SK" dirty="0" smtClean="0"/>
              <a:t>Jozef Gregor  (</a:t>
            </a:r>
            <a:r>
              <a:rPr lang="sk-SK" dirty="0" err="1" smtClean="0"/>
              <a:t>vl</a:t>
            </a:r>
            <a:r>
              <a:rPr lang="sk-SK" dirty="0" smtClean="0"/>
              <a:t>. meno)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l</a:t>
            </a:r>
            <a:r>
              <a:rPr lang="sk-SK" dirty="0" smtClean="0"/>
              <a:t>iterárne meno si zvolil podľa rodiska</a:t>
            </a:r>
          </a:p>
          <a:p>
            <a:r>
              <a:rPr lang="sk-SK" dirty="0" smtClean="0"/>
              <a:t>Jozef bol najstarší z desiatich detí, a tak sa dostal do opatery k starému otcovi – dobrému, pracovitému a veselému človeku</a:t>
            </a:r>
          </a:p>
          <a:p>
            <a:r>
              <a:rPr lang="sk-SK" u="sng" dirty="0"/>
              <a:t>s</a:t>
            </a:r>
            <a:r>
              <a:rPr lang="sk-SK" u="sng" dirty="0" smtClean="0"/>
              <a:t>tarootcovský dom sa stal preňho miestom , kde pochopil mravné a sociálne životné hodnoty</a:t>
            </a:r>
            <a:endParaRPr lang="sk-SK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18816"/>
            <a:ext cx="2592288" cy="180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Jozef Gregor Tajovský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u="sng" dirty="0"/>
              <a:t>spisovateľ, prozaik, </a:t>
            </a:r>
            <a:r>
              <a:rPr lang="sk-SK" u="sng" dirty="0" smtClean="0"/>
              <a:t>dramatik </a:t>
            </a:r>
          </a:p>
          <a:p>
            <a:r>
              <a:rPr lang="sk-SK" u="sng" dirty="0" smtClean="0"/>
              <a:t>obdobie slovenského literárneho </a:t>
            </a:r>
            <a:r>
              <a:rPr lang="sk-SK" b="1" u="sng" dirty="0" smtClean="0">
                <a:solidFill>
                  <a:srgbClr val="FF0000"/>
                </a:solidFill>
              </a:rPr>
              <a:t>realizmu </a:t>
            </a:r>
            <a:r>
              <a:rPr lang="sk-SK" u="sng" dirty="0" smtClean="0"/>
              <a:t>(2. vlna)</a:t>
            </a:r>
          </a:p>
          <a:p>
            <a:r>
              <a:rPr lang="sk-SK" dirty="0" smtClean="0"/>
              <a:t>pôsobil ako učiteľ, pre nezhody učiteľstvo zanechal a odišiel na obchodnú akadémiu do Prahy</a:t>
            </a:r>
          </a:p>
          <a:p>
            <a:r>
              <a:rPr lang="sk-SK" dirty="0"/>
              <a:t>p</a:t>
            </a:r>
            <a:r>
              <a:rPr lang="sk-SK" dirty="0" smtClean="0"/>
              <a:t>o jej skončení pracoval ako bankový úradník vo viacerých </a:t>
            </a:r>
            <a:r>
              <a:rPr lang="sk-SK" dirty="0" smtClean="0"/>
              <a:t>mestách </a:t>
            </a:r>
            <a:r>
              <a:rPr lang="sk-SK" dirty="0" smtClean="0"/>
              <a:t>na Slovensku ( aj v Prešove ) a v Nadlaku (Rumunsko)</a:t>
            </a:r>
          </a:p>
          <a:p>
            <a:r>
              <a:rPr lang="sk-SK" dirty="0"/>
              <a:t>p</a:t>
            </a:r>
            <a:r>
              <a:rPr lang="sk-SK" dirty="0" smtClean="0"/>
              <a:t>očas 1. </a:t>
            </a:r>
            <a:r>
              <a:rPr lang="sk-SK" dirty="0" smtClean="0"/>
              <a:t>svetovej </a:t>
            </a:r>
            <a:r>
              <a:rPr lang="sk-SK" dirty="0" smtClean="0"/>
              <a:t>vojny sa dostal do ruského zajatia  a vstúpil do česko-slovenských légií </a:t>
            </a:r>
          </a:p>
          <a:p>
            <a:r>
              <a:rPr lang="sk-SK" dirty="0" smtClean="0"/>
              <a:t>o návrate do vlasti sa venoval rozvoju slovenského kultúrneho a umeleckého života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2052" name="Picture 4" descr="Výsledok vyhľadávania obrázk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2232248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5373216"/>
            <a:ext cx="6512511" cy="1143000"/>
          </a:xfrm>
        </p:spPr>
        <p:txBody>
          <a:bodyPr/>
          <a:lstStyle/>
          <a:p>
            <a:r>
              <a:rPr lang="sk-SK" dirty="0" smtClean="0"/>
              <a:t>Z tvorby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4425672"/>
          </a:xfrm>
        </p:spPr>
        <p:txBody>
          <a:bodyPr>
            <a:normAutofit/>
          </a:bodyPr>
          <a:lstStyle/>
          <a:p>
            <a:r>
              <a:rPr lang="sk-SK" dirty="0"/>
              <a:t>-  chcel svojimi poviedkami </a:t>
            </a:r>
            <a:r>
              <a:rPr lang="sk-SK" b="1" dirty="0"/>
              <a:t>poukázať na osud najbiednejších, najchudobnejších a vzbudiť súcit s ich </a:t>
            </a:r>
            <a:r>
              <a:rPr lang="sk-SK" b="1" dirty="0" smtClean="0"/>
              <a:t>osudom</a:t>
            </a:r>
          </a:p>
          <a:p>
            <a:r>
              <a:rPr lang="sk-SK" dirty="0" smtClean="0"/>
              <a:t>zbierky čŕt a poviedok  – </a:t>
            </a:r>
            <a:r>
              <a:rPr lang="sk-SK" b="1" dirty="0" smtClean="0">
                <a:solidFill>
                  <a:srgbClr val="FF0000"/>
                </a:solidFill>
              </a:rPr>
              <a:t>Omrvinky, Z dediny</a:t>
            </a:r>
            <a:endParaRPr lang="sk-SK" b="1" dirty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poviedky: </a:t>
            </a:r>
            <a:r>
              <a:rPr lang="sk-SK" dirty="0" smtClean="0">
                <a:solidFill>
                  <a:srgbClr val="FF0000"/>
                </a:solidFill>
              </a:rPr>
              <a:t>Maco Mlieč, Na chlieb, Mamka Pôstková, Apoliena</a:t>
            </a:r>
          </a:p>
          <a:p>
            <a:r>
              <a:rPr lang="sk-SK" dirty="0">
                <a:solidFill>
                  <a:srgbClr val="FF0000"/>
                </a:solidFill>
              </a:rPr>
              <a:t>s</a:t>
            </a:r>
            <a:r>
              <a:rPr lang="sk-SK" dirty="0" smtClean="0">
                <a:solidFill>
                  <a:srgbClr val="FF0000"/>
                </a:solidFill>
              </a:rPr>
              <a:t>tarootcovský cyklus poviedok - </a:t>
            </a:r>
            <a:r>
              <a:rPr lang="sk-SK" dirty="0" smtClean="0">
                <a:solidFill>
                  <a:schemeClr val="tx1"/>
                </a:solidFill>
              </a:rPr>
              <a:t>poviedky , v ktorých sa vracal k spomienkam a zážitkom z obdobia , ktoré prežil u starých rodičov – </a:t>
            </a:r>
            <a:r>
              <a:rPr lang="sk-SK" dirty="0" smtClean="0">
                <a:solidFill>
                  <a:srgbClr val="FF0000"/>
                </a:solidFill>
              </a:rPr>
              <a:t>Do konca, Prvé hodinky, Do kúpeľa, Žliebky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drámy:</a:t>
            </a:r>
            <a:r>
              <a:rPr lang="sk-SK" dirty="0" smtClean="0">
                <a:solidFill>
                  <a:srgbClr val="FF0000"/>
                </a:solidFill>
              </a:rPr>
              <a:t> Statky-zmätky, Ženský zákon ..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4102" name="Picture 6" descr="Výsledok vyhľadávania obrázkov pre dopyt jozef gregor tajovský do kon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89" y="4941167"/>
            <a:ext cx="3528392" cy="179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Výsledok vyhľadávania obrázkov pre dopyt jozef gregor tajovsk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371" y="177281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9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12511" cy="1143000"/>
          </a:xfrm>
        </p:spPr>
        <p:txBody>
          <a:bodyPr/>
          <a:lstStyle/>
          <a:p>
            <a:r>
              <a:rPr lang="sk-SK" dirty="0" smtClean="0"/>
              <a:t>Do konca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331640" y="1772816"/>
            <a:ext cx="6480720" cy="4032448"/>
          </a:xfrm>
        </p:spPr>
        <p:txBody>
          <a:bodyPr>
            <a:noAutofit/>
          </a:bodyPr>
          <a:lstStyle/>
          <a:p>
            <a:r>
              <a:rPr lang="sk-SK" sz="1600" u="sng" dirty="0" smtClean="0">
                <a:solidFill>
                  <a:srgbClr val="FF0000"/>
                </a:solidFill>
              </a:rPr>
              <a:t>Literárny </a:t>
            </a:r>
            <a:r>
              <a:rPr lang="sk-SK" sz="1600" u="sng" dirty="0">
                <a:solidFill>
                  <a:srgbClr val="FF0000"/>
                </a:solidFill>
              </a:rPr>
              <a:t>druh</a:t>
            </a:r>
            <a:r>
              <a:rPr lang="sk-SK" sz="1600" dirty="0"/>
              <a:t>: epika</a:t>
            </a:r>
          </a:p>
          <a:p>
            <a:r>
              <a:rPr lang="sk-SK" sz="1600" u="sng" dirty="0">
                <a:solidFill>
                  <a:srgbClr val="FF0000"/>
                </a:solidFill>
              </a:rPr>
              <a:t>Literárny žáner</a:t>
            </a:r>
            <a:r>
              <a:rPr lang="sk-SK" sz="1600" dirty="0"/>
              <a:t>: poviedka</a:t>
            </a:r>
          </a:p>
          <a:p>
            <a:r>
              <a:rPr lang="sk-SK" sz="1600" u="sng" dirty="0" smtClean="0">
                <a:solidFill>
                  <a:srgbClr val="FF0000"/>
                </a:solidFill>
              </a:rPr>
              <a:t>Hl. postava</a:t>
            </a:r>
            <a:r>
              <a:rPr lang="sk-SK" sz="1600" dirty="0" smtClean="0"/>
              <a:t>: starý otec</a:t>
            </a:r>
          </a:p>
          <a:p>
            <a:r>
              <a:rPr lang="sk-SK" sz="1600" u="sng" dirty="0" smtClean="0">
                <a:solidFill>
                  <a:srgbClr val="FF0000"/>
                </a:solidFill>
              </a:rPr>
              <a:t>Vedľajšie </a:t>
            </a:r>
            <a:r>
              <a:rPr lang="sk-SK" sz="1600" u="sng" dirty="0">
                <a:solidFill>
                  <a:srgbClr val="FF0000"/>
                </a:solidFill>
              </a:rPr>
              <a:t>postavy</a:t>
            </a:r>
            <a:r>
              <a:rPr lang="sk-SK" sz="1600" dirty="0"/>
              <a:t>: vnuk (J. G. Tajovský – rozprávač), stará mať</a:t>
            </a:r>
          </a:p>
          <a:p>
            <a:r>
              <a:rPr lang="sk-SK" sz="1600" u="sng" dirty="0" smtClean="0">
                <a:solidFill>
                  <a:srgbClr val="FF0000"/>
                </a:solidFill>
              </a:rPr>
              <a:t>Literárna forma</a:t>
            </a:r>
            <a:r>
              <a:rPr lang="sk-SK" sz="1600" dirty="0" smtClean="0"/>
              <a:t>: próza</a:t>
            </a:r>
          </a:p>
          <a:p>
            <a:r>
              <a:rPr lang="sk-SK" sz="1600" u="sng" dirty="0" smtClean="0">
                <a:solidFill>
                  <a:srgbClr val="FF0000"/>
                </a:solidFill>
              </a:rPr>
              <a:t>Téma</a:t>
            </a:r>
            <a:r>
              <a:rPr lang="sk-SK" sz="1600" dirty="0"/>
              <a:t>: Pracovitosť starého otca.</a:t>
            </a:r>
          </a:p>
          <a:p>
            <a:r>
              <a:rPr lang="sk-SK" sz="1600" u="sng" dirty="0" smtClean="0">
                <a:solidFill>
                  <a:srgbClr val="FF0000"/>
                </a:solidFill>
              </a:rPr>
              <a:t>Idea</a:t>
            </a:r>
            <a:r>
              <a:rPr lang="sk-SK" sz="1600" dirty="0" smtClean="0"/>
              <a:t>: Autor poukazuje na potrebu rodiny, jej dôležitosť a na pracovitosť ľudí.</a:t>
            </a:r>
          </a:p>
          <a:p>
            <a:endParaRPr lang="sk-SK" sz="1600" dirty="0"/>
          </a:p>
          <a:p>
            <a:pPr lvl="0"/>
            <a:r>
              <a:rPr lang="sk-SK" sz="1600" dirty="0"/>
              <a:t>rozprávačom udalostí je autor, v poviedke </a:t>
            </a:r>
            <a:r>
              <a:rPr lang="sk-SK" sz="1600" dirty="0" smtClean="0"/>
              <a:t> využíva ja-rozprávanie</a:t>
            </a:r>
            <a:endParaRPr lang="sk-SK" sz="1600" dirty="0"/>
          </a:p>
          <a:p>
            <a:pPr lvl="0"/>
            <a:r>
              <a:rPr lang="sk-SK" sz="1600" dirty="0"/>
              <a:t>téma, dej, postavy literárneho deja tvoria jednotu a čitateľovi približujú dobu, v ktorej </a:t>
            </a:r>
            <a:r>
              <a:rPr lang="sk-SK" sz="1600" dirty="0" smtClean="0"/>
              <a:t>vznikli</a:t>
            </a:r>
            <a:endParaRPr lang="sk-SK" sz="1600" dirty="0"/>
          </a:p>
          <a:p>
            <a:endParaRPr lang="sk-SK" sz="1600" dirty="0"/>
          </a:p>
        </p:txBody>
      </p:sp>
      <p:pic>
        <p:nvPicPr>
          <p:cNvPr id="5122" name="Picture 2" descr="Výsledok vyhľadávania obrázkov pre dopyt jozef gregor tajovsk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961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ýsledok vyhľadávania obrázkov pre dopyt jozef gregor tajovský do kon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311" y="2060848"/>
            <a:ext cx="153610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72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512511" cy="1143000"/>
          </a:xfrm>
        </p:spPr>
        <p:txBody>
          <a:bodyPr/>
          <a:lstStyle/>
          <a:p>
            <a:r>
              <a:rPr lang="sk-SK" dirty="0" smtClean="0"/>
              <a:t>Poviedka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6400800" cy="3474720"/>
          </a:xfrm>
        </p:spPr>
        <p:txBody>
          <a:bodyPr>
            <a:normAutofit/>
          </a:bodyPr>
          <a:lstStyle/>
          <a:p>
            <a:endParaRPr lang="sk-SK" u="sng" dirty="0" smtClean="0"/>
          </a:p>
          <a:p>
            <a:pPr lvl="0"/>
            <a:r>
              <a:rPr lang="sk-SK" dirty="0" smtClean="0">
                <a:solidFill>
                  <a:srgbClr val="FF0000"/>
                </a:solidFill>
              </a:rPr>
              <a:t>prozaický</a:t>
            </a:r>
            <a:r>
              <a:rPr lang="sk-SK" dirty="0" smtClean="0"/>
              <a:t> </a:t>
            </a:r>
            <a:r>
              <a:rPr lang="sk-SK" dirty="0"/>
              <a:t>žáner </a:t>
            </a:r>
            <a:r>
              <a:rPr lang="sk-SK" dirty="0">
                <a:solidFill>
                  <a:srgbClr val="FF0000"/>
                </a:solidFill>
              </a:rPr>
              <a:t>malého</a:t>
            </a:r>
            <a:r>
              <a:rPr lang="sk-SK" dirty="0"/>
              <a:t> alebo </a:t>
            </a:r>
            <a:r>
              <a:rPr lang="sk-SK" dirty="0">
                <a:solidFill>
                  <a:srgbClr val="FF0000"/>
                </a:solidFill>
              </a:rPr>
              <a:t>stredného </a:t>
            </a:r>
            <a:r>
              <a:rPr lang="sk-SK" dirty="0" smtClean="0">
                <a:solidFill>
                  <a:srgbClr val="FF0000"/>
                </a:solidFill>
              </a:rPr>
              <a:t>rozsahu</a:t>
            </a:r>
            <a:r>
              <a:rPr lang="sk-SK" dirty="0" smtClean="0"/>
              <a:t> </a:t>
            </a:r>
          </a:p>
          <a:p>
            <a:pPr lvl="0"/>
            <a:r>
              <a:rPr lang="sk-SK" b="1" dirty="0" smtClean="0"/>
              <a:t>poviedka </a:t>
            </a:r>
            <a:r>
              <a:rPr lang="sk-SK" b="1" dirty="0"/>
              <a:t>má </a:t>
            </a:r>
            <a:r>
              <a:rPr lang="sk-SK" b="1" dirty="0">
                <a:solidFill>
                  <a:srgbClr val="FF0000"/>
                </a:solidFill>
              </a:rPr>
              <a:t>jednoduchý dej </a:t>
            </a:r>
            <a:endParaRPr lang="sk-SK" dirty="0" smtClean="0">
              <a:solidFill>
                <a:srgbClr val="FF0000"/>
              </a:solidFill>
            </a:endParaRPr>
          </a:p>
          <a:p>
            <a:pPr lvl="0"/>
            <a:r>
              <a:rPr lang="sk-SK" b="1" dirty="0" smtClean="0"/>
              <a:t>v</a:t>
            </a:r>
            <a:r>
              <a:rPr lang="sk-SK" b="1" dirty="0"/>
              <a:t> poviedke vystupuje </a:t>
            </a:r>
            <a:r>
              <a:rPr lang="sk-SK" b="1" dirty="0">
                <a:solidFill>
                  <a:srgbClr val="FF0000"/>
                </a:solidFill>
              </a:rPr>
              <a:t>menej </a:t>
            </a:r>
            <a:r>
              <a:rPr lang="sk-SK" b="1" dirty="0" smtClean="0">
                <a:solidFill>
                  <a:srgbClr val="FF0000"/>
                </a:solidFill>
              </a:rPr>
              <a:t>postáv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b="1" dirty="0">
                <a:solidFill>
                  <a:srgbClr val="FF0000"/>
                </a:solidFill>
              </a:rPr>
              <a:t>p</a:t>
            </a:r>
            <a:r>
              <a:rPr lang="sk-SK" b="1" dirty="0" smtClean="0">
                <a:solidFill>
                  <a:srgbClr val="FF0000"/>
                </a:solidFill>
              </a:rPr>
              <a:t>ostavy</a:t>
            </a:r>
            <a:r>
              <a:rPr lang="sk-SK" b="1" dirty="0" smtClean="0"/>
              <a:t> </a:t>
            </a:r>
            <a:r>
              <a:rPr lang="sk-SK" b="1" dirty="0"/>
              <a:t>poviedky </a:t>
            </a:r>
            <a:r>
              <a:rPr lang="sk-SK" b="1" dirty="0" smtClean="0">
                <a:solidFill>
                  <a:srgbClr val="FF0000"/>
                </a:solidFill>
              </a:rPr>
              <a:t>sa </a:t>
            </a:r>
            <a:r>
              <a:rPr lang="sk-SK" b="1" dirty="0">
                <a:solidFill>
                  <a:srgbClr val="FF0000"/>
                </a:solidFill>
              </a:rPr>
              <a:t>nevyvíjajú</a:t>
            </a:r>
            <a:endParaRPr lang="sk-SK" dirty="0">
              <a:solidFill>
                <a:srgbClr val="FF0000"/>
              </a:solidFill>
            </a:endParaRPr>
          </a:p>
          <a:p>
            <a:pPr lvl="0"/>
            <a:r>
              <a:rPr lang="sk-SK" b="1" dirty="0"/>
              <a:t>v poviedke sa </a:t>
            </a:r>
            <a:r>
              <a:rPr lang="sk-SK" b="1" u="sng" dirty="0"/>
              <a:t>rozvíja </a:t>
            </a:r>
            <a:r>
              <a:rPr lang="sk-SK" b="1" u="sng" dirty="0" smtClean="0"/>
              <a:t>- </a:t>
            </a:r>
            <a:r>
              <a:rPr lang="sk-SK" b="1" u="sng" dirty="0"/>
              <a:t>jeden</a:t>
            </a:r>
            <a:r>
              <a:rPr lang="sk-SK" b="1" dirty="0"/>
              <a:t> jednoduchý príbeh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8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5856" y="5229200"/>
            <a:ext cx="5637010" cy="882119"/>
          </a:xfrm>
        </p:spPr>
        <p:txBody>
          <a:bodyPr>
            <a:normAutofit/>
          </a:bodyPr>
          <a:lstStyle/>
          <a:p>
            <a:pPr algn="r"/>
            <a:r>
              <a:rPr lang="sk-SK" sz="1800" dirty="0" smtClean="0"/>
              <a:t>Mgr. Tatiana Kandráčová</a:t>
            </a:r>
            <a:endParaRPr lang="sk-SK" sz="1800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29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220</TotalTime>
  <Words>219</Words>
  <Application>Microsoft Office PowerPoint</Application>
  <PresentationFormat>Prezentácia na obrazovke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Aerodynamika</vt:lpstr>
      <vt:lpstr>Jozef Gregor Tajovský</vt:lpstr>
      <vt:lpstr>Jozef Gregor  (vl. meno)</vt:lpstr>
      <vt:lpstr>Jozef Gregor Tajovský</vt:lpstr>
      <vt:lpstr>Z tvorby</vt:lpstr>
      <vt:lpstr>Do konca</vt:lpstr>
      <vt:lpstr>Poviedka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Gregor Tajovský</dc:title>
  <dc:creator>Používateľ systému Windows</dc:creator>
  <cp:lastModifiedBy>Používateľ systému Windows</cp:lastModifiedBy>
  <cp:revision>25</cp:revision>
  <dcterms:created xsi:type="dcterms:W3CDTF">2017-11-22T12:00:50Z</dcterms:created>
  <dcterms:modified xsi:type="dcterms:W3CDTF">2017-11-22T15:52:12Z</dcterms:modified>
</cp:coreProperties>
</file>