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09A387-BB7A-479A-B2CA-86F7F1F584D8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4E4D65-52C7-49D3-A80D-3487665444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9A387-BB7A-479A-B2CA-86F7F1F584D8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E4D65-52C7-49D3-A80D-3487665444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9A387-BB7A-479A-B2CA-86F7F1F584D8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E4D65-52C7-49D3-A80D-3487665444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9A387-BB7A-479A-B2CA-86F7F1F584D8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E4D65-52C7-49D3-A80D-34876654443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9A387-BB7A-479A-B2CA-86F7F1F584D8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E4D65-52C7-49D3-A80D-34876654443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9A387-BB7A-479A-B2CA-86F7F1F584D8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E4D65-52C7-49D3-A80D-34876654443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9A387-BB7A-479A-B2CA-86F7F1F584D8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E4D65-52C7-49D3-A80D-3487665444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9A387-BB7A-479A-B2CA-86F7F1F584D8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E4D65-52C7-49D3-A80D-34876654443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9A387-BB7A-479A-B2CA-86F7F1F584D8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E4D65-52C7-49D3-A80D-3487665444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7409A387-BB7A-479A-B2CA-86F7F1F584D8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E4D65-52C7-49D3-A80D-3487665444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09A387-BB7A-479A-B2CA-86F7F1F584D8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4E4D65-52C7-49D3-A80D-34876654443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09A387-BB7A-479A-B2CA-86F7F1F584D8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4E4D65-52C7-49D3-A80D-34876654443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5" Type="http://schemas.openxmlformats.org/officeDocument/2006/relationships/image" Target="../media/image3.png"/><Relationship Id="rId4" Type="http://schemas.microsoft.com/office/2007/relationships/media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5" Type="http://schemas.openxmlformats.org/officeDocument/2006/relationships/image" Target="../media/image3.png"/><Relationship Id="rId4" Type="http://schemas.microsoft.com/office/2007/relationships/media" Target="../media/media2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4a"/><Relationship Id="rId5" Type="http://schemas.openxmlformats.org/officeDocument/2006/relationships/image" Target="../media/image3.png"/><Relationship Id="rId4" Type="http://schemas.microsoft.com/office/2007/relationships/media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m4a"/><Relationship Id="rId5" Type="http://schemas.openxmlformats.org/officeDocument/2006/relationships/image" Target="../media/image3.png"/><Relationship Id="rId4" Type="http://schemas.microsoft.com/office/2007/relationships/media" Target="../media/media5.m4a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566"/>
            <a:ext cx="9144000" cy="1267097"/>
          </a:xfrm>
        </p:spPr>
        <p:txBody>
          <a:bodyPr/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KONSTYTUCJA 3 MAJA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011" y="1554480"/>
            <a:ext cx="10881360" cy="186798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sz="3600" dirty="0" smtClean="0">
                <a:solidFill>
                  <a:srgbClr val="C00000"/>
                </a:solidFill>
              </a:rPr>
              <a:t>Konstytucja </a:t>
            </a:r>
            <a:r>
              <a:rPr lang="pl-PL" sz="3600" dirty="0" smtClean="0">
                <a:solidFill>
                  <a:srgbClr val="C00000"/>
                </a:solidFill>
              </a:rPr>
              <a:t>3- Maja </a:t>
            </a:r>
            <a:r>
              <a:rPr lang="pl-PL" sz="3600" dirty="0" smtClean="0">
                <a:solidFill>
                  <a:srgbClr val="C00000"/>
                </a:solidFill>
              </a:rPr>
              <a:t>to ustawa rządowa z dnia 3 </a:t>
            </a:r>
            <a:r>
              <a:rPr lang="pl-PL" sz="3600" dirty="0" smtClean="0">
                <a:solidFill>
                  <a:srgbClr val="C00000"/>
                </a:solidFill>
              </a:rPr>
              <a:t>maja.</a:t>
            </a:r>
            <a:endParaRPr lang="pl-PL" sz="3600" dirty="0" smtClean="0">
              <a:solidFill>
                <a:srgbClr val="C00000"/>
              </a:solidFill>
            </a:endParaRPr>
          </a:p>
          <a:p>
            <a:pPr algn="l"/>
            <a:r>
              <a:rPr lang="pl-PL" sz="3600" dirty="0" smtClean="0">
                <a:solidFill>
                  <a:srgbClr val="C00000"/>
                </a:solidFill>
              </a:rPr>
              <a:t>B</a:t>
            </a:r>
            <a:r>
              <a:rPr lang="pl-PL" sz="3600" dirty="0" smtClean="0">
                <a:solidFill>
                  <a:srgbClr val="C00000"/>
                </a:solidFill>
              </a:rPr>
              <a:t>yła </a:t>
            </a:r>
            <a:r>
              <a:rPr lang="pl-PL" sz="3600" dirty="0" smtClean="0">
                <a:solidFill>
                  <a:srgbClr val="C00000"/>
                </a:solidFill>
              </a:rPr>
              <a:t>pierwszą w Europie i drugą na świecie nowoczesną spisaną konstytucją .</a:t>
            </a:r>
            <a:endParaRPr lang="pl-PL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Święto Narodowe 3 Maja | KalendarzRolnikow.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4751" y="3261865"/>
            <a:ext cx="5304700" cy="3482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59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4355">
        <p15:prstTrans prst="curtains"/>
      </p:transition>
    </mc:Choice>
    <mc:Fallback>
      <p:transition spd="slow" advTm="43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368"/>
            <a:ext cx="10515600" cy="4351338"/>
          </a:xfrm>
        </p:spPr>
        <p:txBody>
          <a:bodyPr/>
          <a:lstStyle/>
          <a:p>
            <a:r>
              <a:rPr lang="pl-PL" sz="3600" dirty="0" smtClean="0">
                <a:solidFill>
                  <a:srgbClr val="C00000"/>
                </a:solidFill>
              </a:rPr>
              <a:t>Konstytucja 3 </a:t>
            </a:r>
            <a:r>
              <a:rPr lang="pl-PL" sz="3600" dirty="0" smtClean="0">
                <a:solidFill>
                  <a:srgbClr val="C00000"/>
                </a:solidFill>
              </a:rPr>
              <a:t>-Maja </a:t>
            </a:r>
            <a:r>
              <a:rPr lang="pl-PL" sz="3600" dirty="0" smtClean="0">
                <a:solidFill>
                  <a:srgbClr val="C00000"/>
                </a:solidFill>
              </a:rPr>
              <a:t>została uchwalona 3 maja 1791 roku w Zamku Królewskim w Warszawie . </a:t>
            </a:r>
            <a:endParaRPr lang="pl-PL" sz="36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GDZIE I W JAKIM ROKU UCHWALONO KONSTYTUCJE </a:t>
            </a:r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3- MAJA ?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 descr="Konstytucja 3 ma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0001" y="3133344"/>
            <a:ext cx="5325174" cy="2922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788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386">
        <p14:prism isInverted="1"/>
      </p:transition>
    </mc:Choice>
    <mc:Fallback>
      <p:transition spd="slow" advTm="53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350"/>
            <a:ext cx="10515600" cy="979714"/>
          </a:xfrm>
        </p:spPr>
        <p:txBody>
          <a:bodyPr>
            <a:normAutofit fontScale="85000" lnSpcReduction="10000"/>
          </a:bodyPr>
          <a:lstStyle/>
          <a:p>
            <a:r>
              <a:rPr lang="pl-PL" sz="3200" dirty="0" smtClean="0">
                <a:solidFill>
                  <a:srgbClr val="C00000"/>
                </a:solidFill>
              </a:rPr>
              <a:t>Ten obraz został namalowany przez Jana Matejkę z okazjii 100 rocznicy (w 1891 roku ) </a:t>
            </a:r>
            <a:r>
              <a:rPr lang="pl-PL" sz="3200" dirty="0" smtClean="0">
                <a:solidFill>
                  <a:srgbClr val="C00000"/>
                </a:solidFill>
              </a:rPr>
              <a:t>Uchwalenia </a:t>
            </a:r>
            <a:r>
              <a:rPr lang="pl-PL" sz="3200" dirty="0" err="1" smtClean="0">
                <a:solidFill>
                  <a:srgbClr val="C00000"/>
                </a:solidFill>
              </a:rPr>
              <a:t>K</a:t>
            </a:r>
            <a:r>
              <a:rPr lang="pl-PL" sz="3200" dirty="0" err="1" smtClean="0">
                <a:solidFill>
                  <a:srgbClr val="C00000"/>
                </a:solidFill>
              </a:rPr>
              <a:t>onstytucjii</a:t>
            </a:r>
            <a:r>
              <a:rPr lang="pl-PL" sz="3200" dirty="0" smtClean="0">
                <a:solidFill>
                  <a:srgbClr val="C00000"/>
                </a:solidFill>
              </a:rPr>
              <a:t>.</a:t>
            </a:r>
            <a:endParaRPr lang="pl-PL" sz="32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755"/>
            <a:ext cx="10515600" cy="116259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KONSTYTUCJA </a:t>
            </a:r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 </a:t>
            </a:r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-MAJA  </a:t>
            </a:r>
            <a:b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      - OBRAZ  </a:t>
            </a:r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JANA MATEJKI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74" name="Picture 2" descr="Konstytucja 3 maja 1791 r. - skutki, ciekawostki, najważniejsz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275" y="2335639"/>
            <a:ext cx="7903029" cy="3866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860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4111">
        <p14:prism isInverted="1"/>
      </p:transition>
    </mc:Choice>
    <mc:Fallback>
      <p:transition spd="slow" advTm="41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40"/>
            <a:ext cx="4467233" cy="6309360"/>
          </a:xfrm>
        </p:spPr>
        <p:txBody>
          <a:bodyPr>
            <a:normAutofit fontScale="92500" lnSpcReduction="20000"/>
          </a:bodyPr>
          <a:lstStyle/>
          <a:p>
            <a:r>
              <a:rPr lang="pl-PL" sz="1300" dirty="0" smtClean="0"/>
              <a:t>1.Stanisław Małachowski                24..Jan Kiliński                                                                                  </a:t>
            </a:r>
          </a:p>
          <a:p>
            <a:r>
              <a:rPr lang="pl-PL" sz="1300" dirty="0" smtClean="0"/>
              <a:t>2.Aleksander Linowski                     25.Klemens Maria Hofbauer         </a:t>
            </a:r>
          </a:p>
          <a:p>
            <a:r>
              <a:rPr lang="pl-PL" sz="1300" dirty="0" smtClean="0"/>
              <a:t>3.Ignacy Wyssogota                         26.Stanisław Staszic</a:t>
            </a:r>
          </a:p>
          <a:p>
            <a:r>
              <a:rPr lang="pl-PL" sz="1300" dirty="0" smtClean="0"/>
              <a:t>4.Tadeusz Kościuszko                      27.Andrzej Hieronim Zamoyski</a:t>
            </a:r>
          </a:p>
          <a:p>
            <a:r>
              <a:rPr lang="pl-PL" sz="1300" dirty="0" smtClean="0"/>
              <a:t>5.Kazimierz Nestor Sapieha           28.Tymoteusz Gorzeński</a:t>
            </a:r>
          </a:p>
          <a:p>
            <a:r>
              <a:rPr lang="pl-PL" sz="1300" dirty="0" smtClean="0"/>
              <a:t>6.Julian Ursyn Niemcewicz            29.Kazimierz Konopka</a:t>
            </a:r>
          </a:p>
          <a:p>
            <a:r>
              <a:rPr lang="pl-PL" sz="1300" dirty="0" smtClean="0"/>
              <a:t>7.Michał Zabiełło                            30.Ksiądz prawosławny</a:t>
            </a:r>
          </a:p>
          <a:p>
            <a:r>
              <a:rPr lang="pl-PL" sz="1300" dirty="0" smtClean="0"/>
              <a:t>8..Jan Suchorzewski                       31.Paweł Ksawery Brzostowski</a:t>
            </a:r>
          </a:p>
          <a:p>
            <a:r>
              <a:rPr lang="pl-PL" sz="1300" dirty="0" smtClean="0"/>
              <a:t>9.Stanisław kublicki                        32.Antoni Tyzenhauz</a:t>
            </a:r>
          </a:p>
          <a:p>
            <a:r>
              <a:rPr lang="pl-PL" sz="1300" dirty="0" smtClean="0"/>
              <a:t>10.Franciszek ksawery Branicki    33.Chłop </a:t>
            </a:r>
          </a:p>
          <a:p>
            <a:r>
              <a:rPr lang="pl-PL" sz="1300" dirty="0" smtClean="0"/>
              <a:t>11.Hugo Kołłątaj                             34.Józef Poniatowski </a:t>
            </a:r>
          </a:p>
          <a:p>
            <a:r>
              <a:rPr lang="pl-PL" sz="1300" dirty="0" smtClean="0"/>
              <a:t>12.Feliks turski                                35. Stanisław Mokronowski</a:t>
            </a:r>
          </a:p>
          <a:p>
            <a:r>
              <a:rPr lang="pl-PL" sz="1300" dirty="0" smtClean="0"/>
              <a:t>13.Ignacy Potocki                            36.Młody Żyd </a:t>
            </a:r>
          </a:p>
          <a:p>
            <a:r>
              <a:rPr lang="pl-PL" sz="1300" dirty="0" smtClean="0"/>
              <a:t>14.Adam Kazimierz Czartoryski    37.Stary Żyd    </a:t>
            </a:r>
          </a:p>
          <a:p>
            <a:r>
              <a:rPr lang="pl-PL" sz="1300" dirty="0" smtClean="0"/>
              <a:t>15.Scipione Piattoli </a:t>
            </a:r>
          </a:p>
          <a:p>
            <a:r>
              <a:rPr lang="pl-PL" sz="1300" dirty="0" smtClean="0"/>
              <a:t>16.Tadeusz Matuszewicz  </a:t>
            </a:r>
          </a:p>
          <a:p>
            <a:r>
              <a:rPr lang="pl-PL" sz="1300" dirty="0" smtClean="0"/>
              <a:t>17.Stanisław August Poniatowski </a:t>
            </a:r>
          </a:p>
          <a:p>
            <a:r>
              <a:rPr lang="pl-PL" sz="1300" dirty="0" smtClean="0"/>
              <a:t>18.Anna Charlotta Dorota von Medem  </a:t>
            </a:r>
          </a:p>
          <a:p>
            <a:r>
              <a:rPr lang="pl-PL" sz="1300" dirty="0" smtClean="0"/>
              <a:t>19.Elżbieta z Szydłowskich Grabowska </a:t>
            </a:r>
          </a:p>
          <a:p>
            <a:r>
              <a:rPr lang="pl-PL" sz="1300" dirty="0" smtClean="0"/>
              <a:t>20.Jan Dekert </a:t>
            </a:r>
          </a:p>
          <a:p>
            <a:r>
              <a:rPr lang="pl-PL" sz="1300" dirty="0" smtClean="0"/>
              <a:t>21.Antoni Stanisław Czetwertyński Światopełk  </a:t>
            </a:r>
          </a:p>
          <a:p>
            <a:r>
              <a:rPr lang="pl-PL" sz="1300" dirty="0" smtClean="0"/>
              <a:t>22.Antoni Polikarp Złotnicki</a:t>
            </a:r>
          </a:p>
          <a:p>
            <a:r>
              <a:rPr lang="pl-PL" sz="1300" dirty="0" smtClean="0"/>
              <a:t>23.Francuski rojalista  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48639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LISTA POSTACI HISTORYCZNYCH NA OBRAZIE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098" name="Picture 2" descr="Konstytucja 3 Maja 1791 roku – Wikipedia, wolna encyk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304" y="1216209"/>
            <a:ext cx="6561037" cy="4567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426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2863">
        <p14:prism isInverted="1"/>
      </p:transition>
    </mc:Choice>
    <mc:Fallback>
      <p:transition spd="slow" advTm="128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676"/>
            <a:ext cx="10515600" cy="4351338"/>
          </a:xfrm>
        </p:spPr>
        <p:txBody>
          <a:bodyPr/>
          <a:lstStyle/>
          <a:p>
            <a:r>
              <a:rPr lang="pl-PL" dirty="0" smtClean="0"/>
              <a:t>Po siedmiogodzinnych obradach Sejm zatwierdził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smtClean="0">
                <a:solidFill>
                  <a:srgbClr val="C00000"/>
                </a:solidFill>
              </a:rPr>
              <a:t>K</a:t>
            </a:r>
            <a:r>
              <a:rPr lang="pl-PL" dirty="0" smtClean="0">
                <a:solidFill>
                  <a:srgbClr val="C00000"/>
                </a:solidFill>
              </a:rPr>
              <a:t>onstytucję </a:t>
            </a:r>
            <a:r>
              <a:rPr lang="pl-PL" dirty="0" smtClean="0"/>
              <a:t>, a król Stanisław August Poniatowski ją </a:t>
            </a:r>
            <a:r>
              <a:rPr lang="pl-PL" dirty="0" smtClean="0"/>
              <a:t>podpisał. </a:t>
            </a:r>
            <a:r>
              <a:rPr lang="pl-PL" dirty="0" smtClean="0"/>
              <a:t>Twórcy Konstytucji 3 </a:t>
            </a:r>
            <a:r>
              <a:rPr lang="pl-PL" dirty="0" smtClean="0"/>
              <a:t>-Maja </a:t>
            </a:r>
            <a:r>
              <a:rPr lang="pl-PL" dirty="0" smtClean="0"/>
              <a:t>określili ją jako </a:t>
            </a:r>
            <a:r>
              <a:rPr lang="pl-PL" dirty="0" smtClean="0">
                <a:solidFill>
                  <a:srgbClr val="C00000"/>
                </a:solidFill>
              </a:rPr>
              <a:t>OSTATNIĄ WOLĘ I TESTAMENT GASNĄCEJ OJCZYZNY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67"/>
            <a:ext cx="10515600" cy="1045027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KTO UCHWALIŁ </a:t>
            </a:r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KONSTYTUCJĘ 3 -MAJA </a:t>
            </a:r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122" name="Picture 2" descr="Konstytucja 3 Maja: 228. rocznica uchwale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2689" y="3135784"/>
            <a:ext cx="5888736" cy="3385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68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4871">
        <p14:prism isInverted="1"/>
      </p:transition>
    </mc:Choice>
    <mc:Fallback>
      <p:transition spd="slow" advTm="4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67100" y="1158875"/>
            <a:ext cx="8724900" cy="47720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800" dirty="0" smtClean="0">
                <a:solidFill>
                  <a:srgbClr val="C00000"/>
                </a:solidFill>
              </a:rPr>
              <a:t>DZIĘKUJĘ ZA OBEJRZENIE </a:t>
            </a:r>
            <a:endParaRPr lang="pl-PL" sz="4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pl-PL" sz="4800" dirty="0" smtClean="0">
                <a:solidFill>
                  <a:srgbClr val="C00000"/>
                </a:solidFill>
              </a:rPr>
              <a:t>MOJEJ </a:t>
            </a:r>
            <a:r>
              <a:rPr lang="pl-PL" sz="4800" dirty="0" smtClean="0">
                <a:solidFill>
                  <a:srgbClr val="C00000"/>
                </a:solidFill>
              </a:rPr>
              <a:t>PREZENTACJI </a:t>
            </a:r>
            <a:endParaRPr lang="pl-PL" sz="4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pl-PL" sz="4800" dirty="0" smtClean="0">
                <a:solidFill>
                  <a:srgbClr val="C00000"/>
                </a:solidFill>
              </a:rPr>
              <a:t>O </a:t>
            </a:r>
            <a:r>
              <a:rPr lang="pl-PL" sz="4800" dirty="0" smtClean="0">
                <a:solidFill>
                  <a:srgbClr val="C00000"/>
                </a:solidFill>
              </a:rPr>
              <a:t>KONSTYTUCJI 3 </a:t>
            </a:r>
            <a:r>
              <a:rPr lang="pl-PL" sz="4800" dirty="0" smtClean="0">
                <a:solidFill>
                  <a:srgbClr val="C00000"/>
                </a:solidFill>
              </a:rPr>
              <a:t>- MAJA </a:t>
            </a:r>
          </a:p>
          <a:p>
            <a:pPr algn="ctr">
              <a:buNone/>
            </a:pPr>
            <a:r>
              <a:rPr lang="pl-PL" dirty="0" smtClean="0">
                <a:solidFill>
                  <a:srgbClr val="0070C0"/>
                </a:solidFill>
              </a:rPr>
              <a:t>MAM </a:t>
            </a:r>
            <a:r>
              <a:rPr lang="pl-PL" dirty="0" smtClean="0">
                <a:solidFill>
                  <a:srgbClr val="0070C0"/>
                </a:solidFill>
              </a:rPr>
              <a:t>NADZIEJĘ , ŻE SIĘ </a:t>
            </a:r>
            <a:r>
              <a:rPr lang="pl-PL" dirty="0" smtClean="0">
                <a:solidFill>
                  <a:srgbClr val="0070C0"/>
                </a:solidFill>
              </a:rPr>
              <a:t> PODOBAŁA</a:t>
            </a:r>
            <a:r>
              <a:rPr lang="pl-PL" dirty="0" smtClean="0">
                <a:solidFill>
                  <a:srgbClr val="C00000"/>
                </a:solidFill>
              </a:rPr>
              <a:t>.   </a:t>
            </a:r>
          </a:p>
          <a:p>
            <a:pPr marL="0" indent="0" algn="ctr">
              <a:buNone/>
            </a:pPr>
            <a:r>
              <a:rPr lang="pl-PL" sz="2400" dirty="0" smtClean="0"/>
              <a:t>JESSICA NOWAK </a:t>
            </a:r>
            <a:r>
              <a:rPr lang="pl-PL" sz="2400" dirty="0" smtClean="0"/>
              <a:t>- KLASA 6D.</a:t>
            </a:r>
            <a:endParaRPr lang="pl-PL" sz="2400" dirty="0"/>
          </a:p>
        </p:txBody>
      </p:sp>
      <p:pic>
        <p:nvPicPr>
          <p:cNvPr id="1026" name="Picture 2" descr="C:\Users\DOM\Pictures\DOM I SP 22\Grafika-2018\niepodleglość\polskie-symbole-narodowe-do-druku-1000x6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987804"/>
            <a:ext cx="3543300" cy="2196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11493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119">
        <p15:prstTrans prst="drape"/>
      </p:transition>
    </mc:Choice>
    <mc:Fallback>
      <p:transition spd="slow" advTm="31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</TotalTime>
  <Words>235</Words>
  <Application>Microsoft Office PowerPoint</Application>
  <PresentationFormat>Niestandardowy</PresentationFormat>
  <Paragraphs>38</Paragraphs>
  <Slides>6</Slides>
  <Notes>0</Notes>
  <HiddenSlides>0</HiddenSlides>
  <MMClips>4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Hol</vt:lpstr>
      <vt:lpstr>KONSTYTUCJA 3 MAJA</vt:lpstr>
      <vt:lpstr>GDZIE I W JAKIM ROKU UCHWALONO KONSTYTUCJE 3- MAJA ?</vt:lpstr>
      <vt:lpstr>              KONSTYTUCJA 3 -MAJA                             - OBRAZ  JANA MATEJKI</vt:lpstr>
      <vt:lpstr>LISTA POSTACI HISTORYCZNYCH NA OBRAZIE</vt:lpstr>
      <vt:lpstr>KTO UCHWALIŁ KONSTYTUCJĘ 3 -MAJA ?</vt:lpstr>
      <vt:lpstr>Slajd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3 MAJA</dc:title>
  <dc:creator>Użytkownik systemu Windows</dc:creator>
  <cp:lastModifiedBy>B.Kulak</cp:lastModifiedBy>
  <cp:revision>11</cp:revision>
  <dcterms:created xsi:type="dcterms:W3CDTF">2020-04-30T11:03:59Z</dcterms:created>
  <dcterms:modified xsi:type="dcterms:W3CDTF">2020-05-04T22:08:37Z</dcterms:modified>
</cp:coreProperties>
</file>