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webextensions/webextension1.xml" ContentType="application/vnd.ms-office.webextensio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webextensions/taskpanes.xml" ContentType="application/vnd.ms-office.webextensiontaskpan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notesMasterIdLst>
    <p:notesMasterId r:id="rId25"/>
  </p:notesMasterIdLst>
  <p:sldIdLst>
    <p:sldId id="356" r:id="rId5"/>
    <p:sldId id="351" r:id="rId6"/>
    <p:sldId id="257" r:id="rId7"/>
    <p:sldId id="350" r:id="rId8"/>
    <p:sldId id="363" r:id="rId9"/>
    <p:sldId id="359" r:id="rId10"/>
    <p:sldId id="285" r:id="rId11"/>
    <p:sldId id="360" r:id="rId12"/>
    <p:sldId id="364" r:id="rId13"/>
    <p:sldId id="361" r:id="rId14"/>
    <p:sldId id="362" r:id="rId15"/>
    <p:sldId id="354" r:id="rId16"/>
    <p:sldId id="365" r:id="rId17"/>
    <p:sldId id="358" r:id="rId18"/>
    <p:sldId id="284" r:id="rId19"/>
    <p:sldId id="366" r:id="rId20"/>
    <p:sldId id="344" r:id="rId21"/>
    <p:sldId id="357" r:id="rId22"/>
    <p:sldId id="367" r:id="rId23"/>
    <p:sldId id="34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EDEFF7"/>
    <a:srgbClr val="D0D1D9"/>
    <a:srgbClr val="F6F9FF"/>
    <a:srgbClr val="1919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55" autoAdjust="0"/>
    <p:restoredTop sz="94265" autoAdjust="0"/>
  </p:normalViewPr>
  <p:slideViewPr>
    <p:cSldViewPr snapToGrid="0">
      <p:cViewPr>
        <p:scale>
          <a:sx n="100" d="100"/>
          <a:sy n="100" d="100"/>
        </p:scale>
        <p:origin x="666" y="630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6365-1DE3-4206-8631-568DB8EFC2CA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557C-9E66-43F1-9F87-179A985BA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321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7E557C-9E66-43F1-9F87-179A985BA47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73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=""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=""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noProof="0" smtClean="0"/>
              <a:t>Kliknij, aby edytować styl wzorca podtytułu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72358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=""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3884"/>
            <a:ext cx="10058400" cy="376089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4324070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id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=""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=""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459736"/>
            <a:ext cx="9912096" cy="3760891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add video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128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6645832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=""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=""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=""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=""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=""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333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=""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=""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=""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=""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268337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41889071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=""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=""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70171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pPr/>
              <a:t>5/24/2022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=""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 dirty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 dirty="0"/>
              <a:t>Quote Goes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184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pPr/>
              <a:t>5/24/2022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=""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61264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79552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978408" indent="-228600">
              <a:lnSpc>
                <a:spcPts val="2000"/>
              </a:lnSpc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07918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elementy zawartoś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=""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=""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1283833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2286000"/>
            <a:ext cx="5711810" cy="363016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30936"/>
            <a:ext cx="4589130" cy="5586984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16263102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=""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=""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30936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pl-PL" noProof="0" smtClean="0"/>
              <a:t>Kliknij, aby edytować styl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40463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="" xmlns:a16="http://schemas.microsoft.com/office/drawing/2014/main" id="{1552108B-1F90-0044-A7D4-0956E919F29A}"/>
              </a:ext>
            </a:extLst>
          </p:cNvPr>
          <p:cNvSpPr/>
          <p:nvPr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noProof="0" smtClean="0"/>
              <a:t>Kliknij, aby edytować styl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pPr/>
              <a:t>5/24/2022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3" r:id="rId3"/>
    <p:sldLayoutId id="2147483688" r:id="rId4"/>
    <p:sldLayoutId id="2147483692" r:id="rId5"/>
    <p:sldLayoutId id="2147483691" r:id="rId6"/>
    <p:sldLayoutId id="2147483690" r:id="rId7"/>
    <p:sldLayoutId id="2147483689" r:id="rId8"/>
    <p:sldLayoutId id="214748368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.org.pl/2016/06/08/lecha-kaczynskiego-walka-o-pamiec-historyczna/" TargetMode="External"/><Relationship Id="rId7" Type="http://schemas.openxmlformats.org/officeDocument/2006/relationships/hyperlink" Target="https://oko.press/lech-kaczynski-biografia-niepisowska-naprawde-zasluguje-aby-robic-niego-swieckiego-swietego/" TargetMode="External"/><Relationship Id="rId2" Type="http://schemas.openxmlformats.org/officeDocument/2006/relationships/hyperlink" Target="https://dzieje.pl/postacie/lech-kaczynski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rezydent.pl/kancelaria/archiwum/archiwum-lecha-kaczynskiego/prezydent/biografia" TargetMode="External"/><Relationship Id="rId5" Type="http://schemas.openxmlformats.org/officeDocument/2006/relationships/hyperlink" Target="https://muzhp.pl/pl/c/405/o-prezydenturze-lecha-kaczynskiego-prof-antoni-dudek" TargetMode="External"/><Relationship Id="rId4" Type="http://schemas.openxmlformats.org/officeDocument/2006/relationships/hyperlink" Target="https://www.anti-defamation.pl/redutanews/sp-lech-kaczynski-maz-stanu-wolnej-polsk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2743199"/>
            <a:ext cx="6296025" cy="1781937"/>
          </a:xfrm>
        </p:spPr>
        <p:txBody>
          <a:bodyPr anchor="b">
            <a:noAutofit/>
          </a:bodyPr>
          <a:lstStyle/>
          <a:p>
            <a:pPr algn="ctr"/>
            <a:r>
              <a:rPr lang="pl-PL" b="1" i="1" dirty="0" smtClean="0">
                <a:latin typeface="Bahnschrift Condensed" pitchFamily="34" charset="0"/>
              </a:rPr>
              <a:t>„Lech Kaczyński</a:t>
            </a:r>
            <a:br>
              <a:rPr lang="pl-PL" b="1" i="1" dirty="0" smtClean="0">
                <a:latin typeface="Bahnschrift Condensed" pitchFamily="34" charset="0"/>
              </a:rPr>
            </a:br>
            <a:r>
              <a:rPr lang="pl-PL" b="1" i="1" dirty="0" smtClean="0">
                <a:latin typeface="Bahnschrift Condensed" pitchFamily="34" charset="0"/>
              </a:rPr>
              <a:t> – mąż stanu”</a:t>
            </a:r>
            <a:endParaRPr lang="en-US" b="1" i="1" dirty="0">
              <a:latin typeface="Bahnschrift Condensed" pitchFamily="34" charset="0"/>
            </a:endParaRPr>
          </a:p>
        </p:txBody>
      </p:sp>
      <p:pic>
        <p:nvPicPr>
          <p:cNvPr id="6" name="Content Placeholder 6" descr="giraffe with its head above clouds">
            <a:extLst>
              <a:ext uri="{FF2B5EF4-FFF2-40B4-BE49-F238E27FC236}">
                <a16:creationId xmlns="" xmlns:a16="http://schemas.microsoft.com/office/drawing/2014/main" id="{09C780CE-8C54-48A3-BDFB-269FD35E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606" y="627147"/>
            <a:ext cx="4550743" cy="560370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19150" y="4953000"/>
            <a:ext cx="4895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Autor:</a:t>
            </a:r>
          </a:p>
          <a:p>
            <a:r>
              <a:rPr lang="pl-PL" sz="1600" dirty="0" smtClean="0"/>
              <a:t>Martyna </a:t>
            </a:r>
            <a:r>
              <a:rPr lang="pl-PL" sz="1600" smtClean="0"/>
              <a:t>Borkowska 2b1 </a:t>
            </a:r>
            <a:r>
              <a:rPr lang="pl-PL" sz="1600" dirty="0" smtClean="0"/>
              <a:t>Liceum Ogólnokształcące im. Komisji Edukacji Narodowej w Przasnyszu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467100" y="904875"/>
            <a:ext cx="320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Bahnschrift Condensed" pitchFamily="34" charset="0"/>
              </a:rPr>
              <a:t>~ ,,Aby być traktowanym jak duży europejski naród, trzeba chcieć nim być. Gdy się chce szacunku innych, trzeba najpierw szanować siebie’’~</a:t>
            </a:r>
          </a:p>
          <a:p>
            <a:pPr algn="r"/>
            <a:r>
              <a:rPr lang="pl-PL" sz="1200" dirty="0" smtClean="0">
                <a:latin typeface="Bahnschrift Condensed" pitchFamily="34" charset="0"/>
              </a:rPr>
              <a:t>Lech Kaczyński</a:t>
            </a:r>
            <a:endParaRPr lang="pl-PL" sz="12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096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04875" y="2828925"/>
            <a:ext cx="552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Lech Kaczyński był ważną postacią w podziemnej „Solidarności” w latach 80. Uczestniczył w rozmowach z komunistycznymi władzami w Magdalence, które przygotowały grunt do umów Okrągłego Stołu. </a:t>
            </a:r>
            <a:endParaRPr lang="pl-PL" dirty="0"/>
          </a:p>
        </p:txBody>
      </p:sp>
      <p:pic>
        <p:nvPicPr>
          <p:cNvPr id="8194" name="Picture 2" descr="C:\Users\Samsung\Desktop\O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1" y="1698224"/>
            <a:ext cx="4638674" cy="34643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325880" y="1030212"/>
            <a:ext cx="10058400" cy="587584"/>
          </a:xfrm>
        </p:spPr>
        <p:txBody>
          <a:bodyPr/>
          <a:lstStyle/>
          <a:p>
            <a:r>
              <a:rPr lang="pl-PL" b="1" i="1" dirty="0" smtClean="0"/>
              <a:t>Lech Kaczyński w polityce</a:t>
            </a:r>
            <a:endParaRPr lang="pl-PL" b="1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085850" y="1724025"/>
            <a:ext cx="5686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lutym 1992 r. Lech Kaczyński został prezesem Najwyższej Izby Kontroli - funkcję tę pełnił do 1995 r. W tym samym roku został zarejestrowany jako kandydat na prezydenta, ale ostatecznie zrezygnował z kandydowania.</a:t>
            </a:r>
            <a:br>
              <a:rPr lang="pl-PL" dirty="0" smtClean="0"/>
            </a:br>
            <a:r>
              <a:rPr lang="pl-PL" dirty="0" smtClean="0"/>
              <a:t>Na scenę publiczną wrócił w czerwcu 2000 r., gdy po wyjściu Unii Wolności z koalicyjnego rządu Jerzego Buzka, premier zaoferował mu funkcję ministra sprawiedliwości.</a:t>
            </a:r>
          </a:p>
          <a:p>
            <a:r>
              <a:rPr lang="pl-PL" dirty="0" smtClean="0"/>
              <a:t>Na tym urzędzie Lech Kaczyński dał się poznać jako polityk twardą ręką zarządzający organami ścigania, nie wahający się przed wydawaniem prokuratorom bezpośrednich poleceń w konkretnych sprawach. </a:t>
            </a:r>
            <a:endParaRPr lang="pl-PL" dirty="0"/>
          </a:p>
        </p:txBody>
      </p:sp>
      <p:pic>
        <p:nvPicPr>
          <p:cNvPr id="9218" name="Picture 2" descr="C:\Users\Samsung\Desktop\negocjacje_dot_sluzby_zdrow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8684" y="1857375"/>
            <a:ext cx="3980315" cy="30051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D59CD-1242-F149-AB16-9D02E7C8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952396"/>
            <a:ext cx="5648325" cy="1238354"/>
          </a:xfrm>
        </p:spPr>
        <p:txBody>
          <a:bodyPr/>
          <a:lstStyle/>
          <a:p>
            <a:pPr algn="ctr"/>
            <a:r>
              <a:rPr lang="pl-PL" b="1" i="1" dirty="0" smtClean="0"/>
              <a:t>Jaką politykę prowadził, co takiego robił?</a:t>
            </a:r>
            <a:endParaRPr lang="en-US" b="1" i="1" dirty="0"/>
          </a:p>
        </p:txBody>
      </p:sp>
      <p:pic>
        <p:nvPicPr>
          <p:cNvPr id="12" name="Content Placeholder 11" descr="horse with a unicorn horn">
            <a:extLst>
              <a:ext uri="{FF2B5EF4-FFF2-40B4-BE49-F238E27FC236}">
                <a16:creationId xmlns="" xmlns:a16="http://schemas.microsoft.com/office/drawing/2014/main" id="{D706CB74-85AE-44CE-A585-CEC5BBAAF4B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11497" y="1548019"/>
            <a:ext cx="4576143" cy="3752437"/>
          </a:xfr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497D95-D925-3641-A715-DB7630E98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9595" y="2343150"/>
            <a:ext cx="5711810" cy="3630168"/>
          </a:xfrm>
        </p:spPr>
        <p:txBody>
          <a:bodyPr>
            <a:normAutofit/>
          </a:bodyPr>
          <a:lstStyle/>
          <a:p>
            <a:pPr marL="342900" indent="-342900">
              <a:buNone/>
            </a:pPr>
            <a:r>
              <a:rPr lang="pl-PL" dirty="0" smtClean="0"/>
              <a:t>Od początku swojej działalności publicznej Lech Kaczyński kładł duży nacisk na promowanie historii swojej ojczyzny, z podkreśleniem wyjątkowej roli polskich insurekcji. Prezydentura Kaczyńskiego rozpoczęła się  w szczególnym momencie najnowszej historii Polski. Na kilkanaście miesięcy przed jej rozpoczęciem, nasz kraj stał się pełnoprawnym członkiem Unii Europejskiej. W połączeniu z wcześniejszym wejściem do NATO kończyło to proces zakotwiczania Polski w strukturach politycznych i wojskowych świata zachodniego.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1688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19200" y="2133600"/>
            <a:ext cx="6000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None/>
            </a:pPr>
            <a:r>
              <a:rPr lang="pl-PL" dirty="0" smtClean="0"/>
              <a:t>Przed polską klasą polityczną stanęło jednak nowe, kto wie czy nie trudniejsze zadanie: określenia miejsca i roli Polski w UE, a także w złożonych relacjach między głównymi państwami Unii a Stanami Zjednoczonymi. Lech Kaczyński miał w tej materii bardzo zdecydowane i jasne poglądy: Polska w jego planach miała należeć do grona sześciu najważniejszych państw UE oraz odgrywać rolę unijnego lidera dla grupy państw członkowskich z Europy Środkowej. </a:t>
            </a:r>
            <a:endParaRPr lang="en-US" dirty="0"/>
          </a:p>
        </p:txBody>
      </p:sp>
      <p:pic>
        <p:nvPicPr>
          <p:cNvPr id="11266" name="Picture 2" descr="C:\Users\Samsung\Desktop\z_kotka_kl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9086" y="1466849"/>
            <a:ext cx="3490863" cy="2257425"/>
          </a:xfrm>
          <a:prstGeom prst="rect">
            <a:avLst/>
          </a:prstGeom>
          <a:noFill/>
        </p:spPr>
      </p:pic>
      <p:pic>
        <p:nvPicPr>
          <p:cNvPr id="11267" name="Picture 3" descr="C:\Users\Samsung\Desktop\z_corecz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4116">
            <a:off x="9025889" y="3552825"/>
            <a:ext cx="1746885" cy="2495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95401" y="1400175"/>
            <a:ext cx="7124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  W ramach swej polityki historycznej, prezydent Lech Kaczyński wykonał wielką pracę na rzecz uhonorowania postaci szczególnie zasłużonych dla polskich zmagań o wolność. Za jego prezydentury ordery Orła Białego otrzymali zarówno polscy bohaterowie zamordowani przez komunistów (jak Łukasz Ciepliński, prezes IV Komendy </a:t>
            </a:r>
            <a:r>
              <a:rPr lang="pl-PL" dirty="0" err="1" smtClean="0"/>
              <a:t>WiN</a:t>
            </a:r>
            <a:r>
              <a:rPr lang="pl-PL" dirty="0" smtClean="0"/>
              <a:t>), jak i żyjące, ale pomijane przez poprzedników Kaczyńskiego postacie-symbole (abp Ignacy Tokarczuk, Anna Walentynowicz czy Andrzej Gwiazda). Jednak aktywność prezydenta na tym polu nie ograniczała się tylko do tych najważniejszych osób. Kaczyński pamiętał też o olbrzymiej liczbie zwykłych działaczy „Solidarności” i innych organizacji opozycji demokratycznej, którzy w okresie jego prezydentury doczekali się w końcu symbolicznego zadośćuczynienia ze strony Rzeczpospolitej.</a:t>
            </a:r>
            <a:endParaRPr lang="pl-PL" dirty="0"/>
          </a:p>
        </p:txBody>
      </p:sp>
      <p:pic>
        <p:nvPicPr>
          <p:cNvPr id="10242" name="Picture 2" descr="C:\Users\Samsung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0151" y="1890574"/>
            <a:ext cx="2357438" cy="24528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Co takiego zrobił </a:t>
            </a:r>
            <a:r>
              <a:rPr lang="pl-PL" b="1" i="1" dirty="0" err="1" smtClean="0"/>
              <a:t>lech</a:t>
            </a:r>
            <a:r>
              <a:rPr lang="pl-PL" b="1" i="1" dirty="0" smtClean="0"/>
              <a:t> </a:t>
            </a:r>
            <a:r>
              <a:rPr lang="pl-PL" b="1" i="1" dirty="0" err="1" smtClean="0"/>
              <a:t>kaczyński</a:t>
            </a:r>
            <a:r>
              <a:rPr lang="pl-PL" b="1" i="1" dirty="0" smtClean="0"/>
              <a:t>, że nazywają go mężem stanu?</a:t>
            </a:r>
            <a:endParaRPr lang="en-US" b="1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285750" indent="-285750">
              <a:lnSpc>
                <a:spcPts val="2000"/>
              </a:lnSpc>
            </a:pPr>
            <a:r>
              <a:rPr lang="pl-PL" sz="3500" dirty="0" smtClean="0"/>
              <a:t>Pierwszym z dzieł Lecha Kaczyńskiego było obudzenie w Polakach  dumy z pięknej historii naszej Ojczyzny.. Lech Kaczyński jest twórcą nowoczesnej polityki historycznej Wolnej Polski – w wymiarze i państwowym, i społecznym. Jako prezydent m.st. Warszawy – twórca Muzeum Powstania Warszawskiego – przywrócił do europejskiej świadomości historię dumnej i walecznej stolicy, która 1 sierpnia 1944 r. stanęła do walki o wolną Polskę z Niemcami. </a:t>
            </a:r>
            <a:endParaRPr lang="en-US" dirty="0"/>
          </a:p>
        </p:txBody>
      </p:sp>
      <p:pic>
        <p:nvPicPr>
          <p:cNvPr id="27" name="Picture Placeholder 26" descr="whale hot air balloon carrying a small plane">
            <a:extLst>
              <a:ext uri="{FF2B5EF4-FFF2-40B4-BE49-F238E27FC236}">
                <a16:creationId xmlns="" xmlns:a16="http://schemas.microsoft.com/office/drawing/2014/main" id="{1E23C3D4-3265-654A-93D6-FE4FDACECE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5927397" y="1550455"/>
            <a:ext cx="5626754" cy="3758015"/>
          </a:xfrm>
        </p:spPr>
      </p:pic>
    </p:spTree>
    <p:extLst>
      <p:ext uri="{BB962C8B-B14F-4D97-AF65-F5344CB8AC3E}">
        <p14:creationId xmlns="" xmlns:p14="http://schemas.microsoft.com/office/powerpoint/2010/main" val="1255359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IP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916" r="15916"/>
          <a:stretch>
            <a:fillRect/>
          </a:stretch>
        </p:blipFill>
        <p:spPr/>
      </p:pic>
      <p:sp>
        <p:nvSpPr>
          <p:cNvPr id="5" name="pole tekstowe 4"/>
          <p:cNvSpPr txBox="1"/>
          <p:nvPr/>
        </p:nvSpPr>
        <p:spPr>
          <a:xfrm>
            <a:off x="1009650" y="1028700"/>
            <a:ext cx="449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Jako Prezydent RP przypominał niemal każdego dnia zapomnianych bohaterów walki z Niemcami i Sowietami w czasie II wojny światowej, Polaków ratujących tysiące Żydów od niemieckiej zagłady i w końcu bohaterów antykomunistycznej opozycji. Z inicjatywy Prezydenta RP Lecha Kaczyńskiego od kilku lat cała Polska uroczyście obchodzi 1 Marca – Narodowy Dzień Pamięci „Żołnierzy Wyklętych”. Dzięki tej organicznej pracy śp. Lecha Kaczyńskiego właśnie dziś młodzi Polacy pamiętają o powstańcach Warszawy i żołnierzach antykomunistycznego podziemia lat 1944-1963.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04950" y="127635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Kolejnym wielkim dziełem Lecha Kaczyńskiego było stworzenie państwowego programu wzmocnienia bezpieczeństwa geopolitycznego i energetycznego Polski. Jako prezydent RP Lech Kaczyński zainicjował budowę pierwszego w basenie Morza Bałtyckiego </a:t>
            </a:r>
            <a:r>
              <a:rPr lang="pl-PL" dirty="0" err="1" smtClean="0"/>
              <a:t>gazoportu</a:t>
            </a:r>
            <a:r>
              <a:rPr lang="pl-PL" dirty="0" smtClean="0"/>
              <a:t> LNG w Świnoujściu, który po 10 latach od tamtego momentu został uruchomiony w 2016 r. i nosi imię jego inicjatora. </a:t>
            </a:r>
            <a:endParaRPr lang="pl-PL" dirty="0"/>
          </a:p>
        </p:txBody>
      </p:sp>
      <p:pic>
        <p:nvPicPr>
          <p:cNvPr id="12290" name="Picture 2" descr="C:\Users\Samsung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3258960"/>
            <a:ext cx="3357563" cy="188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94493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14500" y="1333500"/>
            <a:ext cx="91916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Lech Kaczyński w 2007 r. zbudował także koalicję państw zainteresowanych budową korytarza </a:t>
            </a:r>
            <a:r>
              <a:rPr lang="pl-PL" dirty="0" err="1" smtClean="0"/>
              <a:t>Odessa-Brody-Płock-Gdańsk</a:t>
            </a:r>
            <a:r>
              <a:rPr lang="pl-PL" dirty="0" smtClean="0"/>
              <a:t> do transportu ropy naftowej do Europy z regionu Morza Kaspijskiego. W sierpniu 2008 r. prezydent RP Lech Kaczyński – broniąc niepodległości Gruzji przed rosyjską inwazją militarną – bronił także żywotnych interesów geopolitycznych uzależnionych od rosyjskich węglowodorów państw Europy Środkowo-Wschodniej. Gdyby nie prorosyjski zwrot w polityce dokonany w 2008 r. przez premiera Donalda Tuska, który ten wielki geopolityczny projekt Lecha Kaczyńskiego popierany przez Azerbejdżan, Gruzję, Ukrainę, Polskę i Republikę Litewską poświecił w imię sojuszu z Władimirem </a:t>
            </a:r>
            <a:r>
              <a:rPr lang="pl-PL" dirty="0" err="1" smtClean="0"/>
              <a:t>Putinem</a:t>
            </a:r>
            <a:r>
              <a:rPr lang="pl-PL" dirty="0" smtClean="0"/>
              <a:t>, dziś Europa Środkowo-Wschodnia, także w obszarze dostaw ropy naftowej, uniezależniona byłaby od Rosji. </a:t>
            </a:r>
            <a:endParaRPr lang="pl-PL" dirty="0"/>
          </a:p>
        </p:txBody>
      </p:sp>
      <p:pic>
        <p:nvPicPr>
          <p:cNvPr id="13314" name="Picture 2" descr="C:\Users\Samsung\Desktop\ar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1552" y="4514850"/>
            <a:ext cx="2476498" cy="12382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762500" y="2047875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Gdyby nie stanowczy upór Lecha Kaczyńskiego w sprawie warunków dalszego uzależnienia Polski od Rosji w trakcie skandalicznie prowadzonych przez rząd Donalda Tuska polsko-rosyjskich negocjacji gazowych w latach 2009-2010, dziś niemożliwa byłaby próba budowy przez rząd premier Beaty Szydło korytarza norweskiego, który razem z </a:t>
            </a:r>
            <a:r>
              <a:rPr lang="pl-PL" dirty="0" err="1" smtClean="0"/>
              <a:t>gazoportem</a:t>
            </a:r>
            <a:r>
              <a:rPr lang="pl-PL" dirty="0" smtClean="0"/>
              <a:t> ma uniezależnić od 1 stycznia 2023 r. Polskę od dostaw rosyjskiego gazu.</a:t>
            </a:r>
          </a:p>
          <a:p>
            <a:endParaRPr lang="pl-PL" dirty="0"/>
          </a:p>
        </p:txBody>
      </p:sp>
      <p:pic>
        <p:nvPicPr>
          <p:cNvPr id="14338" name="Picture 2" descr="C:\Users\Samsung\Desktop\O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03" y="2143125"/>
            <a:ext cx="3094072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391F52C-47D7-432A-87D0-D88597D0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1047646"/>
            <a:ext cx="10260330" cy="1289304"/>
          </a:xfrm>
        </p:spPr>
        <p:txBody>
          <a:bodyPr>
            <a:normAutofit/>
          </a:bodyPr>
          <a:lstStyle/>
          <a:p>
            <a:r>
              <a:rPr lang="pl-PL" sz="2400" b="1" i="1" dirty="0" smtClean="0"/>
              <a:t>Zacznijmy od tego kim tak naprawdę był </a:t>
            </a:r>
            <a:r>
              <a:rPr lang="pl-PL" sz="2400" b="1" i="1" dirty="0" err="1" smtClean="0"/>
              <a:t>lech</a:t>
            </a:r>
            <a:r>
              <a:rPr lang="pl-PL" sz="2400" b="1" i="1" dirty="0" smtClean="0"/>
              <a:t> Kaczyński?</a:t>
            </a:r>
            <a:endParaRPr lang="en-US" sz="2400" b="1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517D772-EB16-4FBD-9504-365672A1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49" y="2343884"/>
            <a:ext cx="7088505" cy="3760891"/>
          </a:xfrm>
        </p:spPr>
        <p:txBody>
          <a:bodyPr>
            <a:normAutofit/>
          </a:bodyPr>
          <a:lstStyle/>
          <a:p>
            <a:r>
              <a:rPr lang="pl-PL" sz="1800" dirty="0" smtClean="0"/>
              <a:t>Lech Kaczyński urodzony 18 czerwca 1949 r. w Warszawie pochodził z rodziny inteligenckiej. Jego rodzice byli żołnierzami AK.  W dzieciństwie wraz z bratem-bliźniakiem Jarosławem - obecnie prezesem Prawa i Sprawiedliwości - wystąpił w filmie "O dwóch takich, co ukradli księżyc".</a:t>
            </a:r>
            <a:br>
              <a:rPr lang="pl-PL" sz="1800" dirty="0" smtClean="0"/>
            </a:br>
            <a:r>
              <a:rPr lang="pl-PL" sz="1800" dirty="0" smtClean="0"/>
              <a:t>Ukończył studia na wydziale prawa Uniwersytetu Warszawskiego. Był doktorem habilitowanym nauk prawnych - specjalizował się w prawie pracy</a:t>
            </a:r>
            <a:r>
              <a:rPr lang="pl-PL" sz="1600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 descr="C:\Users\Samsung\Desktop\kaczynski_l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7288" y="2300288"/>
            <a:ext cx="2905125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3782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353100-3076-4726-B6E8-AE7CD2CCF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54" y="678578"/>
            <a:ext cx="10113645" cy="743682"/>
          </a:xfrm>
        </p:spPr>
        <p:txBody>
          <a:bodyPr/>
          <a:lstStyle/>
          <a:p>
            <a:r>
              <a:rPr lang="pl-PL" dirty="0" smtClean="0"/>
              <a:t>Bibliografia: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5AEC0676-36E0-374F-8480-880FE68CC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9625" y="1485900"/>
            <a:ext cx="10505693" cy="46863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ts val="2000"/>
              </a:lnSpc>
            </a:pPr>
            <a:r>
              <a:rPr lang="pl-PL" sz="1600" dirty="0" smtClean="0"/>
              <a:t>-MHP, Lech Kaczyński (1949–2010), </a:t>
            </a:r>
            <a:r>
              <a:rPr lang="pl-PL" sz="1600" dirty="0" smtClean="0">
                <a:hlinkClick r:id="rId2"/>
              </a:rPr>
              <a:t>Lech Kaczyński (1949–2010) - Postacie | </a:t>
            </a:r>
            <a:r>
              <a:rPr lang="pl-PL" sz="1600" dirty="0" err="1" smtClean="0">
                <a:hlinkClick r:id="rId2"/>
              </a:rPr>
              <a:t>dzieje.pl</a:t>
            </a:r>
            <a:r>
              <a:rPr lang="pl-PL" sz="1600" dirty="0" smtClean="0">
                <a:hlinkClick r:id="rId2"/>
              </a:rPr>
              <a:t> - Historia Polski</a:t>
            </a:r>
            <a:r>
              <a:rPr lang="pl-PL" sz="1600" dirty="0" smtClean="0"/>
              <a:t>, 23.05.2022r.</a:t>
            </a:r>
          </a:p>
          <a:p>
            <a:pPr marL="342900" indent="-342900">
              <a:lnSpc>
                <a:spcPts val="2000"/>
              </a:lnSpc>
            </a:pPr>
            <a:r>
              <a:rPr lang="pl-PL" sz="1600" dirty="0" smtClean="0"/>
              <a:t>- </a:t>
            </a:r>
            <a:r>
              <a:rPr lang="pl-PL" sz="1600" dirty="0" err="1" smtClean="0"/>
              <a:t>Ł.Wawrzecha</a:t>
            </a:r>
            <a:r>
              <a:rPr lang="pl-PL" sz="1600" dirty="0" smtClean="0"/>
              <a:t>, ,,Lech Kaczyński. Ostatni wywiad’’, Prószyński i </a:t>
            </a:r>
            <a:r>
              <a:rPr lang="pl-PL" sz="1600" dirty="0" err="1" smtClean="0"/>
              <a:t>S-ka</a:t>
            </a:r>
            <a:r>
              <a:rPr lang="pl-PL" sz="1600" dirty="0" smtClean="0"/>
              <a:t>, Warszawa 2010</a:t>
            </a:r>
          </a:p>
          <a:p>
            <a:pPr marL="342900" indent="-342900">
              <a:lnSpc>
                <a:spcPts val="2000"/>
              </a:lnSpc>
            </a:pPr>
            <a:r>
              <a:rPr lang="pl-PL" sz="1600" dirty="0" smtClean="0"/>
              <a:t>-I. Górnicka, ,,Lecha Kaczyńskiego walka o pamięć historyczną’’, </a:t>
            </a:r>
            <a:r>
              <a:rPr lang="pl-PL" sz="1600" dirty="0" smtClean="0">
                <a:hlinkClick r:id="rId3"/>
              </a:rPr>
              <a:t>Lecha Kaczyńskiego walka o pamięć historyczną | </a:t>
            </a:r>
            <a:r>
              <a:rPr lang="pl-PL" sz="1600" dirty="0" err="1" smtClean="0">
                <a:hlinkClick r:id="rId3"/>
              </a:rPr>
              <a:t>HISTORIA.org.pl</a:t>
            </a:r>
            <a:r>
              <a:rPr lang="pl-PL" sz="1600" dirty="0" smtClean="0">
                <a:hlinkClick r:id="rId3"/>
              </a:rPr>
              <a:t> - historia, kultura, muzea, matura, rekonstrukcje i recenzje historyczne</a:t>
            </a:r>
            <a:r>
              <a:rPr lang="pl-PL" sz="1600" dirty="0" smtClean="0"/>
              <a:t>, 23.05.2022r.</a:t>
            </a:r>
          </a:p>
          <a:p>
            <a:pPr marL="342900" indent="-342900">
              <a:lnSpc>
                <a:spcPts val="2000"/>
              </a:lnSpc>
            </a:pPr>
            <a:r>
              <a:rPr lang="pl-PL" sz="1600" dirty="0" smtClean="0"/>
              <a:t>-J. Kowalski, ,,Śp. Lech Kaczyński – mąż stanu wolnej Polski’’, </a:t>
            </a:r>
            <a:r>
              <a:rPr lang="pl-PL" sz="1600" dirty="0" smtClean="0">
                <a:hlinkClick r:id="rId4"/>
              </a:rPr>
              <a:t>Śp. Lech Kaczyński – mąż stanu wolnej Polski (</a:t>
            </a:r>
            <a:r>
              <a:rPr lang="pl-PL" sz="1600" dirty="0" err="1" smtClean="0">
                <a:hlinkClick r:id="rId4"/>
              </a:rPr>
              <a:t>anti-defamation.pl</a:t>
            </a:r>
            <a:r>
              <a:rPr lang="pl-PL" sz="1600" dirty="0" smtClean="0">
                <a:hlinkClick r:id="rId4"/>
              </a:rPr>
              <a:t>)</a:t>
            </a:r>
            <a:r>
              <a:rPr lang="pl-PL" sz="1600" dirty="0" smtClean="0"/>
              <a:t>, 24.05.2022r.</a:t>
            </a:r>
          </a:p>
          <a:p>
            <a:pPr marL="342900" indent="-342900">
              <a:lnSpc>
                <a:spcPts val="2000"/>
              </a:lnSpc>
            </a:pPr>
            <a:r>
              <a:rPr lang="pl-PL" sz="1600" dirty="0" smtClean="0"/>
              <a:t>-A. Dudek, ,,</a:t>
            </a:r>
            <a:r>
              <a:rPr lang="pl-PL" sz="1600" b="1" dirty="0" smtClean="0"/>
              <a:t> </a:t>
            </a:r>
            <a:r>
              <a:rPr lang="pl-PL" sz="1600" dirty="0" smtClean="0"/>
              <a:t>O prezydenturze Lecha Kaczyńskiego - prof. Antoni Dudek’’, </a:t>
            </a:r>
            <a:r>
              <a:rPr lang="pl-PL" sz="1600" dirty="0" smtClean="0">
                <a:hlinkClick r:id="rId5"/>
              </a:rPr>
              <a:t>O prezydenturze Lecha Kaczyńskiego - prof. Antoni Dudek - Muzeum Historii Polski (</a:t>
            </a:r>
            <a:r>
              <a:rPr lang="pl-PL" sz="1600" dirty="0" err="1" smtClean="0">
                <a:hlinkClick r:id="rId5"/>
              </a:rPr>
              <a:t>muzhp.pl</a:t>
            </a:r>
            <a:r>
              <a:rPr lang="pl-PL" sz="1600" dirty="0" smtClean="0">
                <a:hlinkClick r:id="rId5"/>
              </a:rPr>
              <a:t>)</a:t>
            </a:r>
            <a:r>
              <a:rPr lang="pl-PL" sz="1600" dirty="0" smtClean="0"/>
              <a:t>, 24.05.2022r.</a:t>
            </a:r>
          </a:p>
          <a:p>
            <a:pPr>
              <a:buFontTx/>
              <a:buChar char="-"/>
            </a:pPr>
            <a:r>
              <a:rPr lang="pl-PL" sz="1600" dirty="0" smtClean="0"/>
              <a:t>,,</a:t>
            </a:r>
            <a:r>
              <a:rPr lang="pl-PL" sz="1600" b="1" dirty="0" smtClean="0"/>
              <a:t> </a:t>
            </a:r>
            <a:r>
              <a:rPr lang="pl-PL" sz="1600" dirty="0" smtClean="0"/>
              <a:t>Życiorys Lecha Kaczyńskiego’’, </a:t>
            </a:r>
            <a:r>
              <a:rPr lang="pl-PL" sz="1600" dirty="0" smtClean="0">
                <a:hlinkClick r:id="rId6"/>
              </a:rPr>
              <a:t>Biografia \ Kancelaria \ Archiwum \ </a:t>
            </a:r>
            <a:r>
              <a:rPr lang="pl-PL" sz="1600" dirty="0" err="1" smtClean="0">
                <a:hlinkClick r:id="rId6"/>
              </a:rPr>
              <a:t>Archiwum</a:t>
            </a:r>
            <a:r>
              <a:rPr lang="pl-PL" sz="1600" dirty="0" smtClean="0">
                <a:hlinkClick r:id="rId6"/>
              </a:rPr>
              <a:t> Lecha Kaczyńskiego \ Prezydent \ Biografia \ Oficjalna strona Prezydenta Rzeczypospolitej Polskiej</a:t>
            </a:r>
            <a:r>
              <a:rPr lang="pl-PL" sz="1600" dirty="0" smtClean="0"/>
              <a:t>, 24.05.2022r.</a:t>
            </a:r>
          </a:p>
          <a:p>
            <a:pPr>
              <a:buFontTx/>
              <a:buChar char="-"/>
            </a:pPr>
            <a:r>
              <a:rPr lang="pl-PL" sz="1600" dirty="0" smtClean="0"/>
              <a:t>- A. Leszczyński, ,,</a:t>
            </a:r>
            <a:r>
              <a:rPr lang="pl-PL" sz="1600" b="1" dirty="0" smtClean="0"/>
              <a:t> </a:t>
            </a:r>
            <a:r>
              <a:rPr lang="pl-PL" sz="1600" dirty="0" smtClean="0"/>
              <a:t>Lech Kaczyński: biografia </a:t>
            </a:r>
            <a:r>
              <a:rPr lang="pl-PL" sz="1600" dirty="0" err="1" smtClean="0"/>
              <a:t>niepisowska</a:t>
            </a:r>
            <a:r>
              <a:rPr lang="pl-PL" sz="1600" dirty="0" smtClean="0"/>
              <a:t>. Czy naprawdę zasługuje na to, aby robić z niego świętego?’’, </a:t>
            </a:r>
            <a:r>
              <a:rPr lang="pl-PL" sz="1600" dirty="0" smtClean="0">
                <a:hlinkClick r:id="rId7"/>
              </a:rPr>
              <a:t>Lech Kaczyński: biografia </a:t>
            </a:r>
            <a:r>
              <a:rPr lang="pl-PL" sz="1600" dirty="0" err="1" smtClean="0">
                <a:hlinkClick r:id="rId7"/>
              </a:rPr>
              <a:t>niepisowska</a:t>
            </a:r>
            <a:r>
              <a:rPr lang="pl-PL" sz="1600" dirty="0" smtClean="0">
                <a:hlinkClick r:id="rId7"/>
              </a:rPr>
              <a:t>. Czy naprawdę zasługuje na to, aby robić z niego świętego? (</a:t>
            </a:r>
            <a:r>
              <a:rPr lang="pl-PL" sz="1600" dirty="0" err="1" smtClean="0">
                <a:hlinkClick r:id="rId7"/>
              </a:rPr>
              <a:t>oko.press</a:t>
            </a:r>
            <a:r>
              <a:rPr lang="pl-PL" sz="1600" dirty="0" smtClean="0">
                <a:hlinkClick r:id="rId7"/>
              </a:rPr>
              <a:t>)</a:t>
            </a:r>
            <a:r>
              <a:rPr lang="pl-PL" sz="1600" dirty="0" smtClean="0"/>
              <a:t> 24.05.2022r.</a:t>
            </a:r>
          </a:p>
          <a:p>
            <a:pPr>
              <a:buFontTx/>
              <a:buChar char="-"/>
            </a:pPr>
            <a:endParaRPr lang="pl-PL" sz="1600" dirty="0" smtClean="0"/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pPr marL="342900" indent="-342900">
              <a:lnSpc>
                <a:spcPts val="2000"/>
              </a:lnSpc>
            </a:pPr>
            <a:endParaRPr lang="pl-PL" sz="1600" dirty="0" smtClean="0"/>
          </a:p>
          <a:p>
            <a:pPr marL="342900" indent="-342900">
              <a:lnSpc>
                <a:spcPts val="2000"/>
              </a:lnSpc>
            </a:pPr>
            <a:endParaRPr lang="pl-PL" sz="1600" dirty="0" smtClean="0"/>
          </a:p>
          <a:p>
            <a:pPr marL="342900" indent="-342900">
              <a:lnSpc>
                <a:spcPts val="2000"/>
              </a:lnSpc>
            </a:pPr>
            <a:endParaRPr lang="pl-PL" sz="1600" dirty="0" smtClean="0"/>
          </a:p>
          <a:p>
            <a:pPr marL="342900" indent="-342900">
              <a:lnSpc>
                <a:spcPts val="2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512217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55BA9AC8-EA60-644D-9DDA-B76203EA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25" y="1382607"/>
            <a:ext cx="6623050" cy="587584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chemeClr val="tx1"/>
                </a:solidFill>
              </a:rPr>
              <a:t>A od czego to się wszystko zaczęło?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8E7591AD-81F4-2E45-AE36-F4DA40C19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6779" y="1333500"/>
            <a:ext cx="5187421" cy="505255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Lech Kaczyński z polityką miał </a:t>
            </a:r>
            <a:r>
              <a:rPr lang="pl-PL" dirty="0" err="1" smtClean="0"/>
              <a:t>doczynienia</a:t>
            </a:r>
            <a:r>
              <a:rPr lang="pl-PL" dirty="0" smtClean="0"/>
              <a:t> już od małego. Jego stałe zainteresowanie polityką wzięło się właśnie z domu, gdzie mówiło się o polityce i historii współczesnej i w którym też z racji uczestnictwa rodziców w akowskiej konspiracji i samym powstaniu żywa była tradycja Powstania Warszawskiego.  . Punktem kulminacyjnym , który przesądził, że Lech Kaczyński zaangażował się czynnie w politykę było to, gdy po wzięciu udziału w filmie „O dwóch takich , co ukradli księżyc”; wmawiano Kaczyńskiemu, że zostanie aktorem czy też reżyserami. Wbrew tym głosom Lech podjął decyzje, że zostanie politykiem.</a:t>
            </a:r>
            <a:endParaRPr lang="en-US" dirty="0"/>
          </a:p>
        </p:txBody>
      </p:sp>
      <p:pic>
        <p:nvPicPr>
          <p:cNvPr id="2050" name="Picture 2" descr="C:\Users\Samsung\Desktop\OIP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2101" y="2456198"/>
            <a:ext cx="3348414" cy="2620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689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5E51183-D0D9-A74B-94F0-9EC0104A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363557"/>
            <a:ext cx="5460992" cy="587584"/>
          </a:xfrm>
        </p:spPr>
        <p:txBody>
          <a:bodyPr/>
          <a:lstStyle/>
          <a:p>
            <a:pPr>
              <a:tabLst>
                <a:tab pos="3308350" algn="l"/>
              </a:tabLst>
            </a:pPr>
            <a:r>
              <a:rPr lang="pl-PL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Początki…</a:t>
            </a:r>
            <a:endParaRPr lang="en-US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619250" y="2228850"/>
            <a:ext cx="4295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Lech Kaczyński był działaczem opozycyjnym w PRL. Swoją działalność rozpoczął na fali wydarzeń marcowych w 1968 roku. Jesienią 1977 roku za pośrednictwem swojego brata, nawiązał współpracę z Biurem Interwencji Samoobrony Społecznej KOR (, które było kierowane przez Zbigniewa Romaszewskiego) na froncie robotniczym. </a:t>
            </a:r>
            <a:endParaRPr lang="pl-PL" dirty="0"/>
          </a:p>
        </p:txBody>
      </p:sp>
      <p:pic>
        <p:nvPicPr>
          <p:cNvPr id="3074" name="Picture 2" descr="C:\Users\Samsung\Desktop\R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46907" y="2276476"/>
            <a:ext cx="3678268" cy="245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1976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343775" y="1524000"/>
            <a:ext cx="3686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Lech Kaczyński podjął się akcji zbierania pieniędzy dla represjonowanych robotników. Jeździł do ludzi zbuntowanych, skrzywdzonych przez milicję i do tych, którzy wyrażali zainteresowanie działalnością opozycyjną. Gdy powstały Wolne Związki Zawodowe Lech przeszedł do działalności szkoleniowej i udzielał porad z prawa pracy, bo się dobrze na nim znał.</a:t>
            </a:r>
          </a:p>
          <a:p>
            <a:endParaRPr lang="pl-PL" dirty="0"/>
          </a:p>
        </p:txBody>
      </p:sp>
      <p:pic>
        <p:nvPicPr>
          <p:cNvPr id="4098" name="Picture 2" descr="C:\Users\Samsung\Desktop\eae6c26b9b7741111d5d29e0c5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0643" y="1543050"/>
            <a:ext cx="3524782" cy="39433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73655" y="1133371"/>
            <a:ext cx="10058400" cy="1289304"/>
          </a:xfrm>
        </p:spPr>
        <p:txBody>
          <a:bodyPr>
            <a:normAutofit/>
          </a:bodyPr>
          <a:lstStyle/>
          <a:p>
            <a:r>
              <a:rPr lang="pl-PL" sz="3600" b="1" i="1" dirty="0" smtClean="0"/>
              <a:t>Dalsze losy </a:t>
            </a:r>
            <a:r>
              <a:rPr lang="pl-PL" sz="3600" b="1" i="1" dirty="0" err="1" smtClean="0"/>
              <a:t>l.kaczyńskiego</a:t>
            </a:r>
            <a:r>
              <a:rPr lang="pl-PL" sz="3600" b="1" i="1" dirty="0" smtClean="0"/>
              <a:t>…</a:t>
            </a:r>
            <a:endParaRPr lang="pl-PL" sz="3600" b="1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23950" y="2876550"/>
            <a:ext cx="60293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stanie wojennym za aktywność w ruchu solidarnościowym Lech Kaczyński został internowany. W obozie internowania w Strzebielinku przebywał od grudnia 1981 roku do października 1982 roku. Po uwolnieniu powrócił do działalności związkowej i był członkiem podziemnych władz „Solidarności”. </a:t>
            </a:r>
            <a:endParaRPr lang="pl-PL" dirty="0"/>
          </a:p>
        </p:txBody>
      </p:sp>
      <p:pic>
        <p:nvPicPr>
          <p:cNvPr id="5122" name="Picture 2" descr="C:\Users\Samsung\Desktop\O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1911" y="2676525"/>
            <a:ext cx="3700928" cy="24717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342B2560-FAA9-124F-AD83-8C8D48E03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7304" y="4933471"/>
            <a:ext cx="2919413" cy="58353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Lech Kaczyński z bratem Jarosławem</a:t>
            </a:r>
            <a:endParaRPr lang="en-US" dirty="0"/>
          </a:p>
        </p:txBody>
      </p:sp>
      <p:pic>
        <p:nvPicPr>
          <p:cNvPr id="14" name="Symbol zastępczy obrazu 13" descr="z_babcia_i_bratem_ciotecznym.jpg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083" b="1083"/>
          <a:stretch>
            <a:fillRect/>
          </a:stretch>
        </p:blipFill>
        <p:spPr>
          <a:xfrm>
            <a:off x="1801686" y="1582306"/>
            <a:ext cx="2919413" cy="2919413"/>
          </a:xfr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2B0FE939-6135-8846-B579-79F696C454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761648" y="4895371"/>
            <a:ext cx="2919413" cy="58353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Lech Kaczyński z babcią i bratem ciotecznym</a:t>
            </a:r>
            <a:endParaRPr lang="en-US" dirty="0"/>
          </a:p>
        </p:txBody>
      </p:sp>
      <p:pic>
        <p:nvPicPr>
          <p:cNvPr id="15" name="Symbol zastępczy obrazu 14" descr="prezydent_z_corka.jp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9417" r="9417"/>
          <a:stretch>
            <a:fillRect/>
          </a:stretch>
        </p:blipFill>
        <p:spPr>
          <a:xfrm>
            <a:off x="8154418" y="1629931"/>
            <a:ext cx="2919413" cy="2919413"/>
          </a:xfrm>
        </p:spPr>
      </p:pic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996C3DD2-045C-6945-B783-8067FCC3CDF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245792" y="4981096"/>
            <a:ext cx="2919413" cy="58353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Lech Kaczyński z córką</a:t>
            </a:r>
            <a:endParaRPr lang="en-US" dirty="0"/>
          </a:p>
        </p:txBody>
      </p:sp>
      <p:pic>
        <p:nvPicPr>
          <p:cNvPr id="13" name="Symbol zastępczy obrazu 12" descr="OIP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199" r="20199"/>
          <a:stretch>
            <a:fillRect/>
          </a:stretch>
        </p:blipFill>
        <p:spPr>
          <a:xfrm>
            <a:off x="4983479" y="1639456"/>
            <a:ext cx="2919413" cy="2919413"/>
          </a:xfrm>
        </p:spPr>
      </p:pic>
      <p:sp>
        <p:nvSpPr>
          <p:cNvPr id="16" name="pole tekstowe 15"/>
          <p:cNvSpPr txBox="1"/>
          <p:nvPr/>
        </p:nvSpPr>
        <p:spPr>
          <a:xfrm>
            <a:off x="3600450" y="990600"/>
            <a:ext cx="53340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Zdjęcia z życia Lecha Kaczyńskiego: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640389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8325" y="1283833"/>
            <a:ext cx="7907655" cy="587584"/>
          </a:xfrm>
        </p:spPr>
        <p:txBody>
          <a:bodyPr>
            <a:normAutofit/>
          </a:bodyPr>
          <a:lstStyle/>
          <a:p>
            <a:r>
              <a:rPr lang="pl-PL" b="1" dirty="0" smtClean="0"/>
              <a:t>Współpraca Kaczyńskiego z Lechem Wałęsą 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90650" y="2771775"/>
            <a:ext cx="5248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latach 1989-1991 Lech Kaczyński był jednym z najbliższych współpracowników Lecha Wałęsy, przez pół roku był I wiceprzewodniczącym związku „Solidarność”, gdy Wałęsa prowadził w 1990 roku kampanię wyborczą i został prezydentem RP. </a:t>
            </a:r>
            <a:endParaRPr lang="pl-PL" sz="1400" dirty="0"/>
          </a:p>
        </p:txBody>
      </p:sp>
      <p:pic>
        <p:nvPicPr>
          <p:cNvPr id="6146" name="Picture 2" descr="C:\Users\Samsung\Desktop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7575" y="2247581"/>
            <a:ext cx="3562350" cy="25530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800225" y="1190625"/>
            <a:ext cx="4486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Potem Wałęsa zrobił go ministrem ds. bezpieczeństwa, a jego brata Jarosława ministrem stanu. W kancelarii prezydenta był początkowo lojalnym żołnierzem Wałęsy. Walczył m.in. o zwiększenie wpływu Wałęsy na armię, domagając się wyraźnego podporządkowania wojskowych prezydentowi (było to jedno z głównych pól konfliktów politycznych w ówczesnej Polsce; Wałęsę posądzano nawet o autorytarne zapędy). W 1991 roku Wałęsa chciał powołać Lecha Kaczyńskiego na ministra obrony</a:t>
            </a:r>
            <a:endParaRPr lang="pl-PL" dirty="0"/>
          </a:p>
        </p:txBody>
      </p:sp>
      <p:pic>
        <p:nvPicPr>
          <p:cNvPr id="7170" name="Picture 2" descr="C:\Users\Samsung\Desktop\v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10399" y="1859416"/>
            <a:ext cx="4189942" cy="269353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Lech Kaczyński – mąż stanu”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Party_Win32_JB_v2" id="{38882D8F-135B-4B53-8430-4B694BF79376}" vid="{B574F3CD-D47E-461D-A68F-3273AD4105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C458A-6CC1-4FEE-AC7F-D0ABFD0DD393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47902AF-9AD5-48A3-AD68-95C39B09F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74EDC3-6C87-4699-93BC-02BA54C8E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00AB2-1957-427C-B872-176ABC83E7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„Lech Kaczyński – mąż stanu”</Template>
  <TotalTime>0</TotalTime>
  <Words>1234</Words>
  <Application>Microsoft Office PowerPoint</Application>
  <PresentationFormat>Niestandardowy</PresentationFormat>
  <Paragraphs>48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„Lech Kaczyński – mąż stanu”</vt:lpstr>
      <vt:lpstr>„Lech Kaczyński  – mąż stanu”</vt:lpstr>
      <vt:lpstr>Zacznijmy od tego kim tak naprawdę był lech Kaczyński?</vt:lpstr>
      <vt:lpstr>A od czego to się wszystko zaczęło?</vt:lpstr>
      <vt:lpstr>Początki…</vt:lpstr>
      <vt:lpstr>Slajd 5</vt:lpstr>
      <vt:lpstr>Dalsze losy l.kaczyńskiego…</vt:lpstr>
      <vt:lpstr>Slajd 7</vt:lpstr>
      <vt:lpstr>Współpraca Kaczyńskiego z Lechem Wałęsą </vt:lpstr>
      <vt:lpstr>Slajd 9</vt:lpstr>
      <vt:lpstr>Slajd 10</vt:lpstr>
      <vt:lpstr>Lech Kaczyński w polityce</vt:lpstr>
      <vt:lpstr>Jaką politykę prowadził, co takiego robił?</vt:lpstr>
      <vt:lpstr>Slajd 13</vt:lpstr>
      <vt:lpstr>Slajd 14</vt:lpstr>
      <vt:lpstr>Co takiego zrobił lech kaczyński, że nazywają go mężem stanu?</vt:lpstr>
      <vt:lpstr>Slajd 16</vt:lpstr>
      <vt:lpstr>Slajd 17</vt:lpstr>
      <vt:lpstr>Slajd 18</vt:lpstr>
      <vt:lpstr>Slajd 19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2022-05-23T17:51:20Z</dcterms:created>
  <dcterms:modified xsi:type="dcterms:W3CDTF">2022-05-24T15:26:53Z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