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8" r:id="rId4"/>
    <p:sldId id="263" r:id="rId5"/>
    <p:sldId id="267" r:id="rId6"/>
    <p:sldId id="268" r:id="rId7"/>
    <p:sldId id="264" r:id="rId8"/>
    <p:sldId id="265" r:id="rId9"/>
    <p:sldId id="266" r:id="rId10"/>
    <p:sldId id="271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3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D0D44F7-2BB4-4F05-9F40-7008423A9EC3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274B-EEA7-41C1-98CD-5B52AEC13F3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9R-IuTbEH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owaera.pl/szkola-srednia-bez-tajemnic/zasady-efektywnej-nau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eTAeKldhQ" TargetMode="External"/><Relationship Id="rId2" Type="http://schemas.openxmlformats.org/officeDocument/2006/relationships/hyperlink" Target="https://www.youtube.com/watch?v=0eoD4S1jZ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cBndLykrvM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będzie </a:t>
            </a:r>
            <a:br>
              <a:rPr lang="pl-PL" dirty="0" smtClean="0"/>
            </a:br>
            <a:r>
              <a:rPr lang="pl-PL" dirty="0" smtClean="0"/>
              <a:t>w szkole średniej?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Nowe wyzwania, nowe oczekiwania</a:t>
            </a:r>
          </a:p>
          <a:p>
            <a:r>
              <a:rPr lang="pl-PL" dirty="0" smtClean="0"/>
              <a:t>Nowy czas</a:t>
            </a:r>
          </a:p>
          <a:p>
            <a:pPr algn="r"/>
            <a:endParaRPr lang="pl-PL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980">
            <a:off x="534393" y="605752"/>
            <a:ext cx="4140393" cy="24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0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Strach ma wielkie oczy…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71181" y="1019318"/>
            <a:ext cx="5119309" cy="507762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Nowa szkoła to </a:t>
            </a:r>
            <a:r>
              <a:rPr lang="pl-PL" dirty="0"/>
              <a:t>wyzwanie, najważniejsze jednak,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by </a:t>
            </a:r>
            <a:r>
              <a:rPr lang="pl-PL" dirty="0"/>
              <a:t>nastawić się pozytywnie! </a:t>
            </a:r>
          </a:p>
          <a:p>
            <a:pPr algn="ctr"/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www.youtube.com/watch?v=s9R-IuTbEH4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688"/>
            <a:ext cx="3067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421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Powodzenia!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32">
            <a:off x="3761556" y="960438"/>
            <a:ext cx="40942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4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Drogi Ósmoklasisto!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Kończy </a:t>
            </a:r>
            <a:r>
              <a:rPr lang="pl-PL" dirty="0"/>
              <a:t>się pewien etap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Twoim życiu – zaczniesz w tym roku naukę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liceum, technikum czy szkole zawodowej. Spotkają Cię tu nowe wyzwania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przeciwności, którym będziesz musiał/musiała stawić </a:t>
            </a:r>
            <a:r>
              <a:rPr lang="pl-PL" dirty="0" smtClean="0"/>
              <a:t>czoła.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375">
            <a:off x="4355287" y="55089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5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Niezwykle ważny jest wybór placówki, w której chcesz pobierać nauki przez najbliższe lata. Rozeznaj sytuację – zapytaj się rodziców, znajomych, znajomych rodziców bądź rodziców znajomych ;) Wybierz tą, która spełnia Twoje oczekiwania co do np. profilu Twoich zainteresowań, czy przyszłych rozszerzeń. Pamiętaj, warto porozmawiać z innymi </a:t>
            </a:r>
            <a:br>
              <a:rPr lang="pl-PL" dirty="0" smtClean="0"/>
            </a:br>
            <a:r>
              <a:rPr lang="pl-PL" dirty="0" smtClean="0"/>
              <a:t>o zaletach i wadach przyszłej szkoły, ale………………………… </a:t>
            </a:r>
            <a:br>
              <a:rPr lang="pl-PL" dirty="0" smtClean="0"/>
            </a:br>
            <a:r>
              <a:rPr lang="pl-PL" b="1" dirty="0" smtClean="0"/>
              <a:t>OSTATECZNA DECYZJA NALEŻY DO CIEBIE!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865">
            <a:off x="138101" y="926451"/>
            <a:ext cx="23068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5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rozszerzeń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/>
              <a:t>Zastanów się dobrze nad przedmiotami, które chcesz rozszerzać. Jest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to </a:t>
            </a:r>
            <a:r>
              <a:rPr lang="pl-PL" dirty="0"/>
              <a:t>najlepszy moment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rozwinięcie swoich pasji czy talentów. Rozważ więc co lubisz robić, co Cię interesuje, co ewentualnie chciałbyś/chciałabyś robić w przyszłości.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 </a:t>
            </a:r>
            <a:r>
              <a:rPr lang="pl-PL" dirty="0"/>
              <a:t>przedmioty zawsze możesz zmienić, ale lepiej kończyć to, co się zaczyna. 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213"/>
            <a:ext cx="23955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0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Inny styl uczenia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81053" y="722682"/>
            <a:ext cx="5059413" cy="558931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>Na </a:t>
            </a:r>
            <a:r>
              <a:rPr lang="pl-PL" dirty="0"/>
              <a:t>pewno będzie więcej nauki niż na poprzednim etapie edukacji. </a:t>
            </a:r>
            <a:endParaRPr lang="pl-PL" dirty="0" smtClean="0"/>
          </a:p>
          <a:p>
            <a:pPr algn="ctr"/>
            <a:r>
              <a:rPr lang="pl-PL" dirty="0" smtClean="0"/>
              <a:t>Szkoła </a:t>
            </a:r>
            <a:r>
              <a:rPr lang="pl-PL" dirty="0"/>
              <a:t>średnia to duża </a:t>
            </a:r>
            <a:r>
              <a:rPr lang="pl-PL" dirty="0" smtClean="0"/>
              <a:t>zmiana: nowe </a:t>
            </a:r>
            <a:r>
              <a:rPr lang="pl-PL" dirty="0"/>
              <a:t>środowisko rówieśników, </a:t>
            </a:r>
            <a:r>
              <a:rPr lang="pl-PL" dirty="0" smtClean="0"/>
              <a:t>nowi nauczyciele </a:t>
            </a:r>
            <a:r>
              <a:rPr lang="pl-PL" dirty="0"/>
              <a:t>i tradycje danej placówki. </a:t>
            </a:r>
            <a:endParaRPr lang="pl-PL" dirty="0" smtClean="0"/>
          </a:p>
          <a:p>
            <a:pPr algn="ctr"/>
            <a:r>
              <a:rPr lang="pl-PL" dirty="0" smtClean="0"/>
              <a:t>To </a:t>
            </a:r>
            <a:r>
              <a:rPr lang="pl-PL" dirty="0"/>
              <a:t>także zmiana w sposobie uczenia się. Lekcje prowadzone są bardziej na wzór akademickich wykładów (nauczyciel nie pilnuje, co dzieci zanotowały, a czego nie) lub warsztatów z dużym udziałem dyskusji. </a:t>
            </a:r>
            <a:endParaRPr lang="pl-PL" dirty="0" smtClean="0"/>
          </a:p>
          <a:p>
            <a:pPr algn="ctr"/>
            <a:r>
              <a:rPr lang="pl-PL" dirty="0" smtClean="0"/>
              <a:t>Materiał </a:t>
            </a:r>
            <a:r>
              <a:rPr lang="pl-PL" dirty="0"/>
              <a:t>zadawany do domu jest obszerny, nauka zajmuje </a:t>
            </a:r>
            <a:r>
              <a:rPr lang="pl-PL" dirty="0" smtClean="0"/>
              <a:t>więcej </a:t>
            </a:r>
            <a:r>
              <a:rPr lang="pl-PL" dirty="0"/>
              <a:t>czasu po lekcjach. </a:t>
            </a:r>
            <a:endParaRPr lang="pl-PL" dirty="0" smtClean="0"/>
          </a:p>
          <a:p>
            <a:pPr algn="ctr"/>
            <a:r>
              <a:rPr lang="pl-PL" dirty="0" smtClean="0"/>
              <a:t>Trzeba </a:t>
            </a:r>
            <a:r>
              <a:rPr lang="pl-PL" dirty="0"/>
              <a:t>się także przygotować na gorsze niż dotąd oceny. W szkole średniej nie można być dobrym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wszystkiego. Uczeń musi wybrać kilka przedmiotów, na których mu najbardziej zależy (zwykle są to rozszerzenia), a pozostałych uczy się na poziomie zadowalającym, ale nie perfekcyjnie</a:t>
            </a:r>
            <a:r>
              <a:rPr lang="pl-PL" dirty="0" smtClean="0"/>
              <a:t>.</a:t>
            </a:r>
          </a:p>
          <a:p>
            <a:pPr algn="ctr"/>
            <a:r>
              <a:rPr lang="pl-PL" dirty="0">
                <a:latin typeface="Lucida Handwriting" panose="03010101010101010101" pitchFamily="66" charset="0"/>
              </a:rPr>
              <a:t>ZASADY EFEKTYWNEGO UCZENIA SIĘ</a:t>
            </a:r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https://www.nowaera.pl/szkola-srednia-bez-tajemnic/zasady-efektywnej-nauki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849">
            <a:off x="271582" y="9642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0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Ambicja </a:t>
            </a:r>
            <a:br>
              <a:rPr lang="pl-PL" dirty="0" smtClean="0"/>
            </a:br>
            <a:r>
              <a:rPr lang="pl-PL" dirty="0" smtClean="0"/>
              <a:t>i rywalizacja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 algn="ctr"/>
            <a:r>
              <a:rPr lang="pl-PL" dirty="0" smtClean="0"/>
              <a:t>Warto być ambitny i stawiać sobie cele, dążyć do nich, </a:t>
            </a:r>
            <a:br>
              <a:rPr lang="pl-PL" dirty="0" smtClean="0"/>
            </a:br>
            <a:r>
              <a:rPr lang="pl-PL" dirty="0" smtClean="0"/>
              <a:t>ale nie za wszelką cenę!</a:t>
            </a:r>
          </a:p>
          <a:p>
            <a:pPr algn="ctr"/>
            <a:r>
              <a:rPr lang="pl-PL" dirty="0"/>
              <a:t>Zamiast rywalizacji, </a:t>
            </a:r>
            <a:r>
              <a:rPr lang="pl-PL" dirty="0" smtClean="0"/>
              <a:t>wybieraj </a:t>
            </a:r>
            <a:r>
              <a:rPr lang="pl-PL" dirty="0"/>
              <a:t>współpracę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Unikaj niezdrowego perfekcjonizmu i niezdrowej rywalizacji.</a:t>
            </a:r>
          </a:p>
          <a:p>
            <a:pPr algn="ctr"/>
            <a:r>
              <a:rPr lang="pl-PL" dirty="0" smtClean="0"/>
              <a:t>Bądź asertywny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www.youtube.com/watch?v=0eoD4S1jZpg</a:t>
            </a:r>
          </a:p>
          <a:p>
            <a:pPr algn="ctr"/>
            <a:r>
              <a:rPr lang="pl-PL" dirty="0" smtClean="0">
                <a:hlinkClick r:id="rId2"/>
              </a:rPr>
              <a:t> </a:t>
            </a:r>
            <a:r>
              <a:rPr lang="pl-PL" dirty="0"/>
              <a:t>N</a:t>
            </a:r>
            <a:r>
              <a:rPr lang="pl-PL" dirty="0" smtClean="0"/>
              <a:t>ie </a:t>
            </a:r>
            <a:r>
              <a:rPr lang="pl-PL" dirty="0"/>
              <a:t>daj sobą </a:t>
            </a:r>
            <a:r>
              <a:rPr lang="pl-PL" dirty="0" smtClean="0"/>
              <a:t>manipulować </a:t>
            </a:r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://www.youtube.com/watch?v=yFeTAeKldhQ </a:t>
            </a:r>
            <a:r>
              <a:rPr lang="pl-PL" dirty="0" smtClean="0">
                <a:hlinkClick r:id="rId4"/>
              </a:rPr>
              <a:t>https</a:t>
            </a:r>
            <a:r>
              <a:rPr lang="pl-PL" dirty="0">
                <a:hlinkClick r:id="rId4"/>
              </a:rPr>
              <a:t>://www.youtube.com/watch?v=cBndLykrvMk</a:t>
            </a: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390">
            <a:off x="244081" y="234250"/>
            <a:ext cx="1945316" cy="12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2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Okazje do rozwoju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/>
              <a:t>W </a:t>
            </a:r>
            <a:r>
              <a:rPr lang="pl-PL" dirty="0" smtClean="0"/>
              <a:t>szkołach średnich poza </a:t>
            </a:r>
            <a:r>
              <a:rPr lang="pl-PL" dirty="0"/>
              <a:t>zwykłymi lekcjami prowadzone są koła zainteresowań, realizowane dodatkowe projekty, takie jak festiwale, koncerty, wyjścia </a:t>
            </a:r>
            <a:r>
              <a:rPr lang="pl-PL" dirty="0" smtClean="0"/>
              <a:t>edukacyjne, projekty, itp. </a:t>
            </a:r>
            <a:r>
              <a:rPr lang="pl-PL" dirty="0"/>
              <a:t>Warto angażować się w takie przedsięwzięcia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bo </a:t>
            </a:r>
            <a:r>
              <a:rPr lang="pl-PL" dirty="0" smtClean="0"/>
              <a:t>to </a:t>
            </a:r>
            <a:r>
              <a:rPr lang="pl-PL" dirty="0"/>
              <a:t>świetna okazja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poszerzenia kompetencji, a także nawiązania dodatkowych znajomości.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116632"/>
            <a:ext cx="257171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8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otoczenie nowi ludzie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75757" y="984564"/>
            <a:ext cx="4850750" cy="507762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dirty="0"/>
              <a:t>Nastaw się na to, że poznasz masę nowych rówieśników – każdy o innej osobowości, innym podejściu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życia. Warto zaakceptować ich takimi jakimi są. To samo tyczy się Ciebie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Nie zgrywaj nie wiadomo kogo </a:t>
            </a:r>
            <a:r>
              <a:rPr lang="pl-PL" dirty="0" smtClean="0"/>
              <a:t>;)</a:t>
            </a:r>
          </a:p>
          <a:p>
            <a:pPr algn="ctr"/>
            <a:r>
              <a:rPr lang="pl-PL" dirty="0" smtClean="0"/>
              <a:t>Bądź sobą i </a:t>
            </a:r>
            <a:r>
              <a:rPr lang="pl-PL" dirty="0"/>
              <a:t>zachowuj się </a:t>
            </a:r>
            <a:r>
              <a:rPr lang="pl-PL" dirty="0" smtClean="0"/>
              <a:t>dojrzale.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Nie </a:t>
            </a:r>
            <a:r>
              <a:rPr lang="pl-PL" dirty="0" smtClean="0"/>
              <a:t>musisz </a:t>
            </a:r>
            <a:r>
              <a:rPr lang="pl-PL" dirty="0"/>
              <a:t>dawać z siebie 200</a:t>
            </a:r>
            <a:r>
              <a:rPr lang="pl-PL" dirty="0" smtClean="0"/>
              <a:t>%.</a:t>
            </a:r>
          </a:p>
          <a:p>
            <a:pPr algn="ctr"/>
            <a:r>
              <a:rPr lang="pl-PL" dirty="0" smtClean="0"/>
              <a:t>Poznaj innych </a:t>
            </a:r>
            <a:r>
              <a:rPr lang="pl-PL" dirty="0"/>
              <a:t>i </a:t>
            </a:r>
            <a:r>
              <a:rPr lang="pl-PL" dirty="0" smtClean="0"/>
              <a:t>sam daj </a:t>
            </a:r>
            <a:r>
              <a:rPr lang="pl-PL" dirty="0"/>
              <a:t>się </a:t>
            </a:r>
            <a:r>
              <a:rPr lang="pl-PL" dirty="0" smtClean="0"/>
              <a:t>poznać.</a:t>
            </a:r>
          </a:p>
          <a:p>
            <a:pPr algn="ctr"/>
            <a:r>
              <a:rPr lang="pl-PL" dirty="0" smtClean="0"/>
              <a:t>Rozmawiaj </a:t>
            </a:r>
            <a:r>
              <a:rPr lang="pl-PL" dirty="0"/>
              <a:t>ze wszystkimi i nie </a:t>
            </a:r>
            <a:r>
              <a:rPr lang="pl-PL" dirty="0" smtClean="0"/>
              <a:t>izoluj się.</a:t>
            </a:r>
          </a:p>
          <a:p>
            <a:pPr algn="ctr"/>
            <a:r>
              <a:rPr lang="pl-PL" dirty="0" smtClean="0"/>
              <a:t> Jest to  niepowtarzalny </a:t>
            </a:r>
            <a:r>
              <a:rPr lang="pl-PL" dirty="0"/>
              <a:t>okres </a:t>
            </a:r>
            <a:r>
              <a:rPr lang="pl-PL" dirty="0" smtClean="0"/>
              <a:t>Twojego </a:t>
            </a:r>
            <a:r>
              <a:rPr lang="pl-PL" dirty="0"/>
              <a:t>życia, pełen wyzwań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ale też niezapomnianych doświadczeń </a:t>
            </a:r>
            <a:br>
              <a:rPr lang="pl-PL" dirty="0"/>
            </a:br>
            <a:r>
              <a:rPr lang="pl-PL" dirty="0" smtClean="0"/>
              <a:t>i </a:t>
            </a:r>
            <a:r>
              <a:rPr lang="pl-PL" dirty="0"/>
              <a:t>nawiązywania ważnych relacji,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takich </a:t>
            </a:r>
            <a:r>
              <a:rPr lang="pl-PL" dirty="0"/>
              <a:t>na całe życie. </a:t>
            </a:r>
            <a:endParaRPr lang="pl-PL" dirty="0" smtClean="0"/>
          </a:p>
          <a:p>
            <a:pPr algn="ctr"/>
            <a:r>
              <a:rPr lang="pl-PL" dirty="0" smtClean="0"/>
              <a:t>Zadbaj </a:t>
            </a:r>
            <a:r>
              <a:rPr lang="pl-PL" dirty="0"/>
              <a:t>o swoje </a:t>
            </a:r>
            <a:r>
              <a:rPr lang="pl-PL" dirty="0" smtClean="0"/>
              <a:t>bezpieczeństwo.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242">
            <a:off x="115345" y="270565"/>
            <a:ext cx="2053451" cy="11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4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zmian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72201" y="1011568"/>
            <a:ext cx="5059413" cy="5077623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Nowa szkoła  to dla całej rodziny czas zmian. Rodzice muszą oswoić się z myślą,</a:t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b="1" dirty="0" smtClean="0"/>
              <a:t>Wy dorastacie do tego, by przejąć odpowiedzialność za siebie, swoją naukę i przyszłość zawodową. </a:t>
            </a:r>
          </a:p>
          <a:p>
            <a:r>
              <a:rPr lang="pl-PL" dirty="0" smtClean="0"/>
              <a:t>Będziecie mierzyć się z trudnymi wyzwaniami, uczyć się dochodzić do siebie po porażkach, ciężej niż dotąd pracować</a:t>
            </a:r>
            <a:br>
              <a:rPr lang="pl-PL" dirty="0" smtClean="0"/>
            </a:br>
            <a:r>
              <a:rPr lang="pl-PL" dirty="0" smtClean="0"/>
              <a:t>na sukces. </a:t>
            </a:r>
          </a:p>
          <a:p>
            <a:r>
              <a:rPr lang="pl-PL" dirty="0" smtClean="0"/>
              <a:t>Porażka może być początkiem wielkiego sukcesu. Porażka to uczenie się nowych strategii. Dzięki porażce możesz odkryć nowe umiejętności i być może zdobędziesz przydatną wiedzę.</a:t>
            </a:r>
          </a:p>
          <a:p>
            <a:r>
              <a:rPr lang="pl-PL" dirty="0" smtClean="0"/>
              <a:t>Okres </a:t>
            </a:r>
            <a:r>
              <a:rPr lang="pl-PL" dirty="0"/>
              <a:t>szkoły średniej otwiera przed młodym człowiekiem wiele wspaniałych okazji do tego, by przyjrzeć się </a:t>
            </a:r>
            <a:r>
              <a:rPr lang="pl-PL" dirty="0" smtClean="0"/>
              <a:t>sobie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wyznawanym przez siebie wartościom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244">
            <a:off x="94320" y="987593"/>
            <a:ext cx="25309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4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TM01859865[[fn=Należyty]]</Template>
  <TotalTime>1055</TotalTime>
  <Words>290</Words>
  <Application>Microsoft Office PowerPoint</Application>
  <PresentationFormat>Pokaz na ekranie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Kilter</vt:lpstr>
      <vt:lpstr>Jak będzie  w szkole średniej?</vt:lpstr>
      <vt:lpstr>Drogi Ósmoklasisto!</vt:lpstr>
      <vt:lpstr>Wybór szkoły</vt:lpstr>
      <vt:lpstr>Wybór rozszerzeń</vt:lpstr>
      <vt:lpstr>Inny styl uczenia</vt:lpstr>
      <vt:lpstr>Ambicja  i rywalizacja</vt:lpstr>
      <vt:lpstr>Okazje do rozwoju</vt:lpstr>
      <vt:lpstr>Nowe otoczenie nowi ludzie</vt:lpstr>
      <vt:lpstr>Czas zmian</vt:lpstr>
      <vt:lpstr>Strach ma wielkie oczy…</vt:lpstr>
      <vt:lpstr>Powodzenia!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 Ósmoklasisto!</dc:title>
  <dc:creator>Olek Polnicki</dc:creator>
  <cp:lastModifiedBy>komputer</cp:lastModifiedBy>
  <cp:revision>31</cp:revision>
  <dcterms:created xsi:type="dcterms:W3CDTF">2020-05-14T18:42:33Z</dcterms:created>
  <dcterms:modified xsi:type="dcterms:W3CDTF">2020-05-19T07:07:36Z</dcterms:modified>
</cp:coreProperties>
</file>