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CD94-6A60-40C4-B6FD-FB40B845571E}" v="989" dt="2021-03-05T09:48:20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6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04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9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59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36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76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93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1541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11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6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537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8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4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6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7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8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5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>
                <a:cs typeface="Calibri Light"/>
              </a:rPr>
              <a:t>Encyklopédia o zvieratách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 lvl="1" algn="just"/>
            <a:r>
              <a:rPr lang="sk-SK" dirty="0">
                <a:cs typeface="Calibri"/>
              </a:rPr>
              <a:t>Marek Varholík 9.A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5D51D8-34DB-4E82-B456-3EE4F81A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740508"/>
            <a:ext cx="3549121" cy="1371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endParaRPr lang="sk-SK"/>
          </a:p>
          <a:p>
            <a:r>
              <a:rPr lang="sk-SK" sz="3200" b="1" dirty="0">
                <a:solidFill>
                  <a:srgbClr val="FF0000"/>
                </a:solidFill>
                <a:latin typeface="Calibri"/>
                <a:ea typeface="+mj-lt"/>
                <a:cs typeface="+mj-lt"/>
              </a:rPr>
              <a:t>Úvod</a:t>
            </a:r>
            <a:endParaRPr lang="sk-SK" sz="3200" b="1" dirty="0">
              <a:solidFill>
                <a:srgbClr val="FF0000"/>
              </a:solidFill>
              <a:latin typeface="Calibri"/>
            </a:endParaRPr>
          </a:p>
          <a:p>
            <a:endParaRPr lang="sk-SK" sz="2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pic>
        <p:nvPicPr>
          <p:cNvPr id="5" name="Obrázok 5" descr="Obrázok, na ktorom je obloha, cicavec, ovca, deň&#10;&#10;Automaticky generovaný popis">
            <a:extLst>
              <a:ext uri="{FF2B5EF4-FFF2-40B4-BE49-F238E27FC236}">
                <a16:creationId xmlns:a16="http://schemas.microsoft.com/office/drawing/2014/main" id="{CD2AF441-6F59-4B55-BB92-9E40358FFB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7239" y="4157784"/>
            <a:ext cx="3922346" cy="2196123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8418B0-D1C5-41B3-B315-2956F2B7C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84312" y="2112108"/>
            <a:ext cx="3549121" cy="18288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 algn="l">
              <a:buFont typeface="Wingdings"/>
              <a:buChar char="§"/>
            </a:pPr>
            <a:r>
              <a:rPr lang="sk-SK" sz="1800" dirty="0">
                <a:latin typeface="Calibri"/>
                <a:cs typeface="Calibri"/>
              </a:rPr>
              <a:t>V tejto knihe o zvieratách sa dozvedáme o živote rýb , cicavcov , obojživelníkov , plazov  vtákov aj bezstavovcov </a:t>
            </a:r>
          </a:p>
          <a:p>
            <a:pPr marL="285750" indent="-285750" algn="l">
              <a:buClr>
                <a:srgbClr val="1287C3"/>
              </a:buClr>
              <a:buFont typeface="Wingdings"/>
              <a:buChar char="§"/>
            </a:pPr>
            <a:r>
              <a:rPr lang="sk-SK" sz="1800" dirty="0">
                <a:latin typeface="Calibri"/>
                <a:cs typeface="Calibri"/>
              </a:rPr>
              <a:t>V knihe sa opisuje strava a život divých zvierat </a:t>
            </a:r>
          </a:p>
          <a:p>
            <a:pPr marL="285750" indent="-285750" algn="l">
              <a:buClr>
                <a:srgbClr val="1287C3"/>
              </a:buClr>
              <a:buFont typeface="Wingdings"/>
              <a:buChar char="§"/>
            </a:pPr>
            <a:endParaRPr lang="sk-SK" sz="1800" dirty="0">
              <a:latin typeface="Calibri"/>
              <a:cs typeface="Calibri"/>
            </a:endParaRPr>
          </a:p>
          <a:p>
            <a:pPr marL="285750" indent="-285750" algn="l">
              <a:buClr>
                <a:srgbClr val="1287C3"/>
              </a:buClr>
              <a:buFont typeface="Wingdings"/>
              <a:buChar char="§"/>
            </a:pPr>
            <a:endParaRPr lang="sk-SK" sz="1800" dirty="0">
              <a:latin typeface="Calibri"/>
              <a:cs typeface="Calibri"/>
            </a:endParaRPr>
          </a:p>
        </p:txBody>
      </p:sp>
      <p:pic>
        <p:nvPicPr>
          <p:cNvPr id="6" name="Obrázok 6" descr="Obrázok, na ktorom je zelené, vták, papagáj, pestrofarebné&#10;&#10;Automaticky generovaný popis">
            <a:extLst>
              <a:ext uri="{FF2B5EF4-FFF2-40B4-BE49-F238E27FC236}">
                <a16:creationId xmlns:a16="http://schemas.microsoft.com/office/drawing/2014/main" id="{E7F10F4E-3824-4DBA-9D53-8819F1C4A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9668" y="120466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81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C78354C-C1EB-4317-9DC2-7A4AE1F13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7F3000C-E62F-41EF-B26C-43740EDE14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B8C31FF-E28B-4902-9070-E4ED1395D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168F2688-1110-4BC0-9AAC-10D74DE36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5CD49FE9-A25C-4E16-8AEA-68DD419A5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14F1D10A-5169-4727-8DC0-69AF6E62F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CDEAD526-E7EB-4732-B1B5-8A4AE74FC4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52E24C0-F396-49F7-9E90-2A22CA74B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6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Obsah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C2BB449-D5B6-49B0-91B8-0283F5463F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3388" y="2842845"/>
            <a:ext cx="2812386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 algn="l">
              <a:lnSpc>
                <a:spcPct val="90000"/>
              </a:lnSpc>
              <a:buFont typeface="Wingdings"/>
              <a:buChar char="§"/>
            </a:pPr>
            <a:r>
              <a:rPr lang="en-US" sz="1800" dirty="0" err="1">
                <a:latin typeface="Calibri"/>
                <a:cs typeface="Calibri"/>
              </a:rPr>
              <a:t>Vtáky</a:t>
            </a:r>
            <a:r>
              <a:rPr lang="en-US" sz="1800" dirty="0">
                <a:latin typeface="Calibri"/>
                <a:cs typeface="Calibri"/>
              </a:rPr>
              <a:t>: </a:t>
            </a:r>
            <a:r>
              <a:rPr lang="en-US" sz="1800" dirty="0" err="1">
                <a:latin typeface="Calibri"/>
                <a:cs typeface="Calibri"/>
              </a:rPr>
              <a:t>žijúce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cs typeface="Calibri"/>
              </a:rPr>
              <a:t>cez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cs typeface="Calibri"/>
              </a:rPr>
              <a:t>noc</a:t>
            </a:r>
            <a:r>
              <a:rPr lang="en-US" sz="1800" dirty="0">
                <a:latin typeface="Calibri"/>
                <a:cs typeface="Calibri"/>
              </a:rPr>
              <a:t> a </a:t>
            </a:r>
            <a:r>
              <a:rPr lang="en-US" sz="1800" dirty="0" err="1">
                <a:latin typeface="Calibri"/>
                <a:cs typeface="Calibri"/>
              </a:rPr>
              <a:t>cez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dirty="0" err="1">
                <a:latin typeface="Calibri"/>
                <a:cs typeface="Calibri"/>
              </a:rPr>
              <a:t>deň</a:t>
            </a:r>
            <a:r>
              <a:rPr lang="en-US" sz="1800" dirty="0">
                <a:latin typeface="Calibri"/>
                <a:cs typeface="Calibri"/>
              </a:rPr>
              <a:t> </a:t>
            </a:r>
            <a:endParaRPr lang="sk-SK" sz="1800">
              <a:latin typeface="Calibri"/>
              <a:cs typeface="Calibri"/>
            </a:endParaRPr>
          </a:p>
          <a:p>
            <a:pPr marL="285750" indent="-285750" algn="l">
              <a:lnSpc>
                <a:spcPct val="90000"/>
              </a:lnSpc>
              <a:buFont typeface="Wingdings"/>
              <a:buChar char="§"/>
            </a:pPr>
            <a:r>
              <a:rPr lang="en-US" sz="1800" err="1">
                <a:latin typeface="Calibri"/>
                <a:cs typeface="Calibri"/>
              </a:rPr>
              <a:t>Cicavce</a:t>
            </a:r>
            <a:r>
              <a:rPr lang="en-US" sz="1800" dirty="0">
                <a:latin typeface="Calibri"/>
                <a:cs typeface="Calibri"/>
              </a:rPr>
              <a:t>: </a:t>
            </a:r>
            <a:r>
              <a:rPr lang="en-US" sz="1800" err="1">
                <a:latin typeface="Calibri"/>
                <a:cs typeface="Calibri"/>
              </a:rPr>
              <a:t>mäsožravé</a:t>
            </a:r>
            <a:r>
              <a:rPr lang="en-US" sz="1800" dirty="0">
                <a:latin typeface="Calibri"/>
                <a:cs typeface="Calibri"/>
              </a:rPr>
              <a:t> a </a:t>
            </a:r>
            <a:r>
              <a:rPr lang="en-US" sz="1800" err="1">
                <a:latin typeface="Calibri"/>
                <a:cs typeface="Calibri"/>
              </a:rPr>
              <a:t>bylinožravé</a:t>
            </a:r>
            <a:endParaRPr lang="en-US" sz="1800">
              <a:latin typeface="Calibri"/>
              <a:cs typeface="Calibri"/>
            </a:endParaRPr>
          </a:p>
          <a:p>
            <a:pPr marL="285750" indent="-285750" algn="l">
              <a:lnSpc>
                <a:spcPct val="90000"/>
              </a:lnSpc>
              <a:buFont typeface="Wingdings"/>
              <a:buChar char="§"/>
            </a:pPr>
            <a:r>
              <a:rPr lang="en-US" sz="1800" err="1">
                <a:latin typeface="Calibri"/>
                <a:cs typeface="Calibri"/>
              </a:rPr>
              <a:t>Plazy</a:t>
            </a:r>
            <a:r>
              <a:rPr lang="en-US" sz="1800" dirty="0">
                <a:latin typeface="Calibri"/>
                <a:cs typeface="Calibri"/>
              </a:rPr>
              <a:t>: </a:t>
            </a:r>
            <a:r>
              <a:rPr lang="en-US" sz="1800" err="1">
                <a:latin typeface="Calibri"/>
                <a:cs typeface="Calibri"/>
              </a:rPr>
              <a:t>jedovaté</a:t>
            </a:r>
            <a:r>
              <a:rPr lang="en-US" sz="1800" dirty="0">
                <a:latin typeface="Calibri"/>
                <a:cs typeface="Calibri"/>
              </a:rPr>
              <a:t> a </a:t>
            </a:r>
            <a:r>
              <a:rPr lang="en-US" sz="1800" err="1">
                <a:latin typeface="Calibri"/>
                <a:cs typeface="Calibri"/>
              </a:rPr>
              <a:t>nejedovaté</a:t>
            </a:r>
            <a:endParaRPr lang="en-US" sz="1800">
              <a:latin typeface="Calibri"/>
              <a:cs typeface="Calibri"/>
            </a:endParaRPr>
          </a:p>
          <a:p>
            <a:pPr marL="342900" indent="-342900" algn="l">
              <a:lnSpc>
                <a:spcPct val="90000"/>
              </a:lnSpc>
              <a:buFont typeface="Wingdings"/>
              <a:buChar char="§"/>
            </a:pPr>
            <a:r>
              <a:rPr lang="en-US" sz="1800" dirty="0">
                <a:latin typeface="Calibri"/>
                <a:cs typeface="Calibri"/>
              </a:rPr>
              <a:t>Ryby: </a:t>
            </a:r>
            <a:r>
              <a:rPr lang="en-US" sz="1800" err="1">
                <a:latin typeface="Calibri"/>
                <a:cs typeface="Calibri"/>
              </a:rPr>
              <a:t>pestré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err="1">
                <a:latin typeface="Calibri"/>
                <a:cs typeface="Calibri"/>
              </a:rPr>
              <a:t>druhy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err="1">
                <a:latin typeface="Calibri"/>
                <a:cs typeface="Calibri"/>
              </a:rPr>
              <a:t>rýb</a:t>
            </a:r>
            <a:r>
              <a:rPr lang="en-US" sz="1800" dirty="0">
                <a:latin typeface="Calibri"/>
                <a:cs typeface="Calibri"/>
              </a:rPr>
              <a:t> </a:t>
            </a:r>
          </a:p>
          <a:p>
            <a:pPr marL="285750" indent="-285750" algn="l">
              <a:lnSpc>
                <a:spcPct val="90000"/>
              </a:lnSpc>
              <a:buFont typeface="Arial"/>
              <a:buChar char="•"/>
            </a:pPr>
            <a:endParaRPr lang="en-US" sz="1700"/>
          </a:p>
          <a:p>
            <a:pPr marL="285750" indent="-285750" algn="l">
              <a:lnSpc>
                <a:spcPct val="90000"/>
              </a:lnSpc>
              <a:buFont typeface="Wingdings"/>
              <a:buChar char="§"/>
            </a:pPr>
            <a:endParaRPr lang="en-US" sz="1700" dirty="0"/>
          </a:p>
          <a:p>
            <a:pPr marL="285750" indent="-285750" algn="l">
              <a:lnSpc>
                <a:spcPct val="90000"/>
              </a:lnSpc>
              <a:buClr>
                <a:srgbClr val="1287C3"/>
              </a:buClr>
              <a:buChar char="•"/>
            </a:pPr>
            <a:endParaRPr lang="en-US" sz="1700" dirty="0"/>
          </a:p>
          <a:p>
            <a:pPr marL="285750" indent="-285750" algn="l">
              <a:lnSpc>
                <a:spcPct val="90000"/>
              </a:lnSpc>
              <a:buClr>
                <a:srgbClr val="30ACEC">
                  <a:lumMod val="75000"/>
                </a:srgbClr>
              </a:buClr>
              <a:buFont typeface="Arial"/>
              <a:buChar char="•"/>
            </a:pPr>
            <a:endParaRPr lang="en-US" sz="1700"/>
          </a:p>
          <a:p>
            <a:pPr marL="285750" indent="-285750" algn="l">
              <a:lnSpc>
                <a:spcPct val="90000"/>
              </a:lnSpc>
              <a:buFont typeface="Arial"/>
              <a:buChar char="•"/>
            </a:pPr>
            <a:endParaRPr lang="en-US" sz="1700"/>
          </a:p>
          <a:p>
            <a:pPr marL="285750" indent="-285750" algn="l">
              <a:lnSpc>
                <a:spcPct val="90000"/>
              </a:lnSpc>
              <a:buFont typeface="Arial"/>
              <a:buChar char="•"/>
            </a:pPr>
            <a:endParaRPr lang="en-US" sz="1700"/>
          </a:p>
          <a:p>
            <a:pPr marL="285750" indent="-285750" algn="l">
              <a:lnSpc>
                <a:spcPct val="90000"/>
              </a:lnSpc>
              <a:buFont typeface="Arial"/>
              <a:buChar char="•"/>
            </a:pPr>
            <a:endParaRPr lang="en-US" sz="1700"/>
          </a:p>
        </p:txBody>
      </p:sp>
      <p:sp>
        <p:nvSpPr>
          <p:cNvPr id="20" name="Rounded Rectangle 6">
            <a:extLst>
              <a:ext uri="{FF2B5EF4-FFF2-40B4-BE49-F238E27FC236}">
                <a16:creationId xmlns:a16="http://schemas.microsoft.com/office/drawing/2014/main" id="{8A5BF812-2B38-4094-811B-A17AE463C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7552" y="648931"/>
            <a:ext cx="6917478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ok 7">
            <a:extLst>
              <a:ext uri="{FF2B5EF4-FFF2-40B4-BE49-F238E27FC236}">
                <a16:creationId xmlns:a16="http://schemas.microsoft.com/office/drawing/2014/main" id="{6EB7D642-F0E6-460C-A6D9-45CD7A1F7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538" y="2429352"/>
            <a:ext cx="3046123" cy="1711533"/>
          </a:xfrm>
          <a:prstGeom prst="rect">
            <a:avLst/>
          </a:prstGeom>
        </p:spPr>
      </p:pic>
      <p:pic>
        <p:nvPicPr>
          <p:cNvPr id="6" name="Obrázok 6" descr="Obrázok, na ktorom je trávnik, vonkajšie, cicavec, obloha&#10;&#10;Automaticky generovaný popis">
            <a:extLst>
              <a:ext uri="{FF2B5EF4-FFF2-40B4-BE49-F238E27FC236}">
                <a16:creationId xmlns:a16="http://schemas.microsoft.com/office/drawing/2014/main" id="{25944715-D7B2-4330-9A6D-2CE8268A45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7127" y="1253459"/>
            <a:ext cx="3047863" cy="1706803"/>
          </a:xfrm>
          <a:prstGeom prst="rect">
            <a:avLst/>
          </a:prstGeom>
        </p:spPr>
      </p:pic>
      <p:pic>
        <p:nvPicPr>
          <p:cNvPr id="5" name="Obrázok 5">
            <a:extLst>
              <a:ext uri="{FF2B5EF4-FFF2-40B4-BE49-F238E27FC236}">
                <a16:creationId xmlns:a16="http://schemas.microsoft.com/office/drawing/2014/main" id="{3864226C-026F-4A12-A174-56DF2071E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8167128" y="3771479"/>
            <a:ext cx="3047863" cy="138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11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AC456D0-F039-47C9-8D77-4B3268E66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13C92EC2-A73B-4B09-B14A-7E53FEFE95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F1964BDF-7209-4A04-B966-D57E71C3F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7788F18A-5427-4104-9DC0-E10C9560E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29FF36FA-2EF2-4C07-972F-CA74AE622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BEB3BBCA-9CDF-4703-BB26-F43C80CD3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7D955DB2-0357-449D-8A05-88F4D28AFE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3DCE3E5-6DBD-47F4-8242-F7329BD8D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4611297" cy="175259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Calibri"/>
                <a:cs typeface="Calibri"/>
              </a:rPr>
              <a:t>Záver</a:t>
            </a:r>
            <a:endParaRPr lang="en-US" sz="3200" b="1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8D095C-F79D-4FC7-8205-6A4C0DD9C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62465" y="1475153"/>
            <a:ext cx="4611297" cy="31242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1800" err="1">
                <a:latin typeface="Calibri"/>
                <a:cs typeface="Calibri"/>
              </a:rPr>
              <a:t>Poznatky</a:t>
            </a:r>
            <a:r>
              <a:rPr lang="en-US" sz="1800" dirty="0">
                <a:latin typeface="Calibri"/>
                <a:cs typeface="Calibri"/>
              </a:rPr>
              <a:t> o </a:t>
            </a:r>
            <a:r>
              <a:rPr lang="en-US" sz="1800" err="1">
                <a:latin typeface="Calibri"/>
                <a:cs typeface="Calibri"/>
              </a:rPr>
              <a:t>zvieratách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err="1">
                <a:latin typeface="Calibri"/>
                <a:cs typeface="Calibri"/>
              </a:rPr>
              <a:t>žijúcich</a:t>
            </a:r>
            <a:r>
              <a:rPr lang="en-US" sz="1800" dirty="0">
                <a:latin typeface="Calibri"/>
                <a:cs typeface="Calibri"/>
              </a:rPr>
              <a:t> v </a:t>
            </a:r>
            <a:r>
              <a:rPr lang="en-US" sz="1800" err="1">
                <a:latin typeface="Calibri"/>
                <a:cs typeface="Calibri"/>
              </a:rPr>
              <a:t>savane</a:t>
            </a:r>
            <a:r>
              <a:rPr lang="en-US" sz="1800" dirty="0">
                <a:latin typeface="Calibri"/>
                <a:cs typeface="Calibri"/>
              </a:rPr>
              <a:t> , </a:t>
            </a:r>
            <a:r>
              <a:rPr lang="en-US" sz="1800" err="1">
                <a:latin typeface="Calibri"/>
                <a:cs typeface="Calibri"/>
              </a:rPr>
              <a:t>pralesoch</a:t>
            </a:r>
            <a:r>
              <a:rPr lang="en-US" sz="1800" dirty="0">
                <a:latin typeface="Calibri"/>
                <a:cs typeface="Calibri"/>
              </a:rPr>
              <a:t> a </a:t>
            </a:r>
            <a:r>
              <a:rPr lang="en-US" sz="1800" err="1">
                <a:latin typeface="Calibri"/>
                <a:cs typeface="Calibri"/>
              </a:rPr>
              <a:t>iných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err="1">
                <a:latin typeface="Calibri"/>
                <a:cs typeface="Calibri"/>
              </a:rPr>
              <a:t>kútov</a:t>
            </a:r>
            <a:r>
              <a:rPr lang="en-US" sz="1800" dirty="0">
                <a:latin typeface="Calibri"/>
                <a:cs typeface="Calibri"/>
              </a:rPr>
              <a:t> </a:t>
            </a:r>
            <a:r>
              <a:rPr lang="en-US" sz="1800" err="1">
                <a:latin typeface="Calibri"/>
                <a:cs typeface="Calibri"/>
              </a:rPr>
              <a:t>sveta</a:t>
            </a:r>
            <a:r>
              <a:rPr lang="en-US" sz="1800" dirty="0">
                <a:latin typeface="Calibri"/>
                <a:cs typeface="Calibri"/>
              </a:rPr>
              <a:t> </a:t>
            </a:r>
          </a:p>
          <a:p>
            <a:pPr marL="285750" indent="-285750" algn="l">
              <a:buFont typeface="Arial"/>
              <a:buChar char="•"/>
            </a:pPr>
            <a:r>
              <a:rPr lang="en-US" sz="1800" dirty="0">
                <a:latin typeface="Calibri"/>
                <a:cs typeface="Calibri"/>
              </a:rPr>
              <a:t>Autor: Miranda </a:t>
            </a:r>
            <a:r>
              <a:rPr lang="en-US" sz="1800" err="1">
                <a:latin typeface="Calibri"/>
                <a:cs typeface="Calibri"/>
              </a:rPr>
              <a:t>Smithová</a:t>
            </a:r>
            <a:endParaRPr lang="en-US" sz="1800">
              <a:latin typeface="Calibri"/>
              <a:cs typeface="Calibri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err="1">
                <a:latin typeface="Calibri"/>
                <a:cs typeface="Calibri"/>
              </a:rPr>
              <a:t>Názov</a:t>
            </a:r>
            <a:r>
              <a:rPr lang="en-US" sz="1800" dirty="0">
                <a:latin typeface="Calibri"/>
                <a:cs typeface="Calibri"/>
              </a:rPr>
              <a:t> </a:t>
            </a:r>
            <a:r>
              <a:rPr lang="en-US" sz="1800" err="1">
                <a:latin typeface="Calibri"/>
                <a:cs typeface="Calibri"/>
              </a:rPr>
              <a:t>knihy</a:t>
            </a:r>
            <a:r>
              <a:rPr lang="en-US" sz="1800" dirty="0">
                <a:latin typeface="Calibri"/>
                <a:cs typeface="Calibri"/>
              </a:rPr>
              <a:t>: </a:t>
            </a:r>
            <a:r>
              <a:rPr lang="en-US" sz="1800" err="1">
                <a:latin typeface="Calibri"/>
                <a:cs typeface="Calibri"/>
              </a:rPr>
              <a:t>Zvieratá</a:t>
            </a:r>
            <a:r>
              <a:rPr lang="en-US" sz="1800" dirty="0">
                <a:latin typeface="Calibri"/>
                <a:cs typeface="Calibri"/>
              </a:rPr>
              <a:t> </a:t>
            </a:r>
          </a:p>
          <a:p>
            <a:pPr marL="285750" indent="-285750" algn="l">
              <a:buFont typeface="Arial"/>
              <a:buChar char="•"/>
            </a:pPr>
            <a:endParaRPr lang="en-US"/>
          </a:p>
          <a:p>
            <a:pPr marL="285750" indent="-285750" algn="l">
              <a:buFont typeface="Arial"/>
              <a:buChar char="•"/>
            </a:pPr>
            <a:endParaRPr lang="en-US"/>
          </a:p>
        </p:txBody>
      </p:sp>
      <p:sp>
        <p:nvSpPr>
          <p:cNvPr id="20" name="Rounded Rectangle 6">
            <a:extLst>
              <a:ext uri="{FF2B5EF4-FFF2-40B4-BE49-F238E27FC236}">
                <a16:creationId xmlns:a16="http://schemas.microsoft.com/office/drawing/2014/main" id="{D2D9B7EF-C027-473C-978C-DCA136523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6146" y="648931"/>
            <a:ext cx="4798884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5" descr="Obrázok, na ktorom je cicavec, trávnik, vonkajšie, stojaci&#10;&#10;Automaticky generovaný popis">
            <a:extLst>
              <a:ext uri="{FF2B5EF4-FFF2-40B4-BE49-F238E27FC236}">
                <a16:creationId xmlns:a16="http://schemas.microsoft.com/office/drawing/2014/main" id="{B9624B3B-67A5-40DB-BDCB-B48A5EF639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135" r="14198" b="-5"/>
          <a:stretch/>
        </p:blipFill>
        <p:spPr>
          <a:xfrm>
            <a:off x="7058045" y="1014145"/>
            <a:ext cx="1996610" cy="1733100"/>
          </a:xfrm>
          <a:prstGeom prst="rect">
            <a:avLst/>
          </a:prstGeom>
        </p:spPr>
      </p:pic>
      <p:pic>
        <p:nvPicPr>
          <p:cNvPr id="6" name="Obrázok 6" descr="Obrázok, na ktorom je trávnik, vonkajšie, slon, cicavec&#10;&#10;Automaticky generovaný popis">
            <a:extLst>
              <a:ext uri="{FF2B5EF4-FFF2-40B4-BE49-F238E27FC236}">
                <a16:creationId xmlns:a16="http://schemas.microsoft.com/office/drawing/2014/main" id="{D36487D1-5DBF-4F4D-A331-A782D1A146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513" r="13892" b="5"/>
          <a:stretch/>
        </p:blipFill>
        <p:spPr>
          <a:xfrm>
            <a:off x="9218381" y="1011765"/>
            <a:ext cx="1996610" cy="1733100"/>
          </a:xfrm>
          <a:prstGeom prst="rect">
            <a:avLst/>
          </a:prstGeom>
        </p:spPr>
      </p:pic>
      <p:pic>
        <p:nvPicPr>
          <p:cNvPr id="7" name="Obrázok 7">
            <a:extLst>
              <a:ext uri="{FF2B5EF4-FFF2-40B4-BE49-F238E27FC236}">
                <a16:creationId xmlns:a16="http://schemas.microsoft.com/office/drawing/2014/main" id="{34E429F6-9E8B-49C8-9C84-9079A57D97D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66" r="10410" b="-3"/>
          <a:stretch/>
        </p:blipFill>
        <p:spPr>
          <a:xfrm>
            <a:off x="7058045" y="2919954"/>
            <a:ext cx="4156946" cy="263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4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FD02A-68F4-41A3-894F-7B263B76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773" y="2063261"/>
            <a:ext cx="10018713" cy="1752599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rgbClr val="FF0000"/>
                </a:solidFill>
                <a:latin typeface="Calibri"/>
                <a:cs typeface="Calibri"/>
              </a:rPr>
              <a:t>Ďakujem za pozornosť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16CDB9D-A121-457C-8789-D54321085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771" y="2676768"/>
            <a:ext cx="10018713" cy="3124201"/>
          </a:xfrm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175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Parallax</vt:lpstr>
      <vt:lpstr>Encyklopédia o zvieratách</vt:lpstr>
      <vt:lpstr>   Úvod </vt:lpstr>
      <vt:lpstr>Obsah</vt:lpstr>
      <vt:lpstr>Záver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/>
  <cp:revision>167</cp:revision>
  <dcterms:created xsi:type="dcterms:W3CDTF">2021-03-05T09:10:18Z</dcterms:created>
  <dcterms:modified xsi:type="dcterms:W3CDTF">2021-03-05T09:48:54Z</dcterms:modified>
</cp:coreProperties>
</file>