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1C9B-3F0C-4641-AAB7-073ADF0E4571}" type="datetimeFigureOut">
              <a:rPr lang="pl-PL" smtClean="0"/>
              <a:pPr/>
              <a:t>2020-06-11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D7D9-D71F-4707-8D6A-4889D053E8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1C9B-3F0C-4641-AAB7-073ADF0E4571}" type="datetimeFigureOut">
              <a:rPr lang="pl-PL" smtClean="0"/>
              <a:pPr/>
              <a:t>2020-06-11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D7D9-D71F-4707-8D6A-4889D053E8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1C9B-3F0C-4641-AAB7-073ADF0E4571}" type="datetimeFigureOut">
              <a:rPr lang="pl-PL" smtClean="0"/>
              <a:pPr/>
              <a:t>2020-06-11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D7D9-D71F-4707-8D6A-4889D053E8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1C9B-3F0C-4641-AAB7-073ADF0E4571}" type="datetimeFigureOut">
              <a:rPr lang="pl-PL" smtClean="0"/>
              <a:pPr/>
              <a:t>2020-06-11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D7D9-D71F-4707-8D6A-4889D053E8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1C9B-3F0C-4641-AAB7-073ADF0E4571}" type="datetimeFigureOut">
              <a:rPr lang="pl-PL" smtClean="0"/>
              <a:pPr/>
              <a:t>2020-06-11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D7D9-D71F-4707-8D6A-4889D053E8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1C9B-3F0C-4641-AAB7-073ADF0E4571}" type="datetimeFigureOut">
              <a:rPr lang="pl-PL" smtClean="0"/>
              <a:pPr/>
              <a:t>2020-06-11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D7D9-D71F-4707-8D6A-4889D053E8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1C9B-3F0C-4641-AAB7-073ADF0E4571}" type="datetimeFigureOut">
              <a:rPr lang="pl-PL" smtClean="0"/>
              <a:pPr/>
              <a:t>2020-06-11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D7D9-D71F-4707-8D6A-4889D053E8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1C9B-3F0C-4641-AAB7-073ADF0E4571}" type="datetimeFigureOut">
              <a:rPr lang="pl-PL" smtClean="0"/>
              <a:pPr/>
              <a:t>2020-06-11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D7D9-D71F-4707-8D6A-4889D053E8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1C9B-3F0C-4641-AAB7-073ADF0E4571}" type="datetimeFigureOut">
              <a:rPr lang="pl-PL" smtClean="0"/>
              <a:pPr/>
              <a:t>2020-06-11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D7D9-D71F-4707-8D6A-4889D053E8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1C9B-3F0C-4641-AAB7-073ADF0E4571}" type="datetimeFigureOut">
              <a:rPr lang="pl-PL" smtClean="0"/>
              <a:pPr/>
              <a:t>2020-06-11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D7D9-D71F-4707-8D6A-4889D053E8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1C9B-3F0C-4641-AAB7-073ADF0E4571}" type="datetimeFigureOut">
              <a:rPr lang="pl-PL" smtClean="0"/>
              <a:pPr/>
              <a:t>2020-06-11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D7D9-D71F-4707-8D6A-4889D053E8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91C9B-3F0C-4641-AAB7-073ADF0E4571}" type="datetimeFigureOut">
              <a:rPr lang="pl-PL" smtClean="0"/>
              <a:pPr/>
              <a:t>2020-06-11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0D7D9-D71F-4707-8D6A-4889D053E81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6000" b="1" dirty="0" smtClean="0"/>
              <a:t/>
            </a:r>
            <a:br>
              <a:rPr lang="pl-PL" sz="6000" b="1" dirty="0" smtClean="0"/>
            </a:br>
            <a:r>
              <a:rPr lang="pl-PL" sz="6000" b="1" dirty="0" smtClean="0"/>
              <a:t>AGATA MRÓZ </a:t>
            </a:r>
            <a:br>
              <a:rPr lang="pl-PL" sz="6000" b="1" dirty="0" smtClean="0"/>
            </a:br>
            <a:r>
              <a:rPr lang="pl-PL" dirty="0" smtClean="0"/>
              <a:t>patronka Szkoły Podstawowej nr 22</a:t>
            </a:r>
            <a:br>
              <a:rPr lang="pl-PL" dirty="0" smtClean="0"/>
            </a:br>
            <a:r>
              <a:rPr lang="pl-PL" dirty="0" smtClean="0"/>
              <a:t>w Sosnowcu</a:t>
            </a:r>
            <a:endParaRPr lang="pl-PL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114" y="3047723"/>
            <a:ext cx="2737067" cy="27370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873" y="2379517"/>
            <a:ext cx="3054927" cy="40732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90" y="2075174"/>
            <a:ext cx="3052998" cy="43775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1840403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advTm="5952">
        <p15:prstTrans prst="fallOver"/>
      </p:transition>
    </mc:Choice>
    <mc:Fallback>
      <p:transition advTm="59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3064" y="166255"/>
            <a:ext cx="10515599" cy="218209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sz="6700" b="1" dirty="0" smtClean="0"/>
              <a:t/>
            </a:r>
            <a:br>
              <a:rPr lang="pl-PL" sz="6700" b="1" dirty="0" smtClean="0"/>
            </a:br>
            <a:r>
              <a:rPr lang="pl-PL" sz="6700" b="1" dirty="0"/>
              <a:t/>
            </a:r>
            <a:br>
              <a:rPr lang="pl-PL" sz="6700" b="1" dirty="0"/>
            </a:br>
            <a:r>
              <a:rPr lang="pl-PL" sz="6700" b="1" dirty="0" smtClean="0"/>
              <a:t/>
            </a:r>
            <a:br>
              <a:rPr lang="pl-PL" sz="6700" b="1" dirty="0" smtClean="0"/>
            </a:br>
            <a:r>
              <a:rPr lang="pl-PL" sz="6700" b="1" dirty="0"/>
              <a:t/>
            </a:r>
            <a:br>
              <a:rPr lang="pl-PL" sz="6700" b="1" dirty="0"/>
            </a:br>
            <a:r>
              <a:rPr lang="pl-PL" sz="6700" b="1" dirty="0" smtClean="0"/>
              <a:t/>
            </a:r>
            <a:br>
              <a:rPr lang="pl-PL" sz="6700" b="1" dirty="0" smtClean="0"/>
            </a:br>
            <a:r>
              <a:rPr lang="pl-PL" sz="6700" b="1" dirty="0"/>
              <a:t/>
            </a:r>
            <a:br>
              <a:rPr lang="pl-PL" sz="6700" b="1" dirty="0"/>
            </a:br>
            <a:r>
              <a:rPr lang="pl-PL" sz="8000" b="1" dirty="0" smtClean="0"/>
              <a:t> </a:t>
            </a:r>
            <a:br>
              <a:rPr lang="pl-PL" sz="8000" b="1" dirty="0" smtClean="0"/>
            </a:br>
            <a:r>
              <a:rPr lang="pl-PL" sz="8000" b="1" dirty="0"/>
              <a:t/>
            </a:r>
            <a:br>
              <a:rPr lang="pl-PL" sz="8000" b="1" dirty="0"/>
            </a:br>
            <a:r>
              <a:rPr lang="pl-PL" sz="3600" b="1" dirty="0" smtClean="0"/>
              <a:t>Agata Mróz </a:t>
            </a:r>
            <a:r>
              <a:rPr lang="pl-PL" sz="3600" dirty="0" smtClean="0"/>
              <a:t>urodziła się w Dąbrowie Tarnowskiej, jednak dzieciństwo i młodość spędziła w Tarnowie, gdzie rozpoczęła trenowanie siatkówki. </a:t>
            </a:r>
            <a:r>
              <a:rPr lang="pl-PL" sz="6700" b="1" dirty="0" smtClean="0"/>
              <a:t/>
            </a:r>
            <a:br>
              <a:rPr lang="pl-PL" sz="6700" b="1" dirty="0" smtClean="0"/>
            </a:br>
            <a:r>
              <a:rPr lang="pl-PL" sz="6700" b="1" dirty="0"/>
              <a:t/>
            </a:r>
            <a:br>
              <a:rPr lang="pl-PL" sz="6700" b="1" dirty="0"/>
            </a:br>
            <a:r>
              <a:rPr lang="pl-PL" sz="6700" b="1" dirty="0" smtClean="0"/>
              <a:t/>
            </a:r>
            <a:br>
              <a:rPr lang="pl-PL" sz="6700" b="1" dirty="0" smtClean="0"/>
            </a:br>
            <a:r>
              <a:rPr lang="pl-PL" sz="6700" b="1" dirty="0"/>
              <a:t/>
            </a:r>
            <a:br>
              <a:rPr lang="pl-PL" sz="6700" b="1" dirty="0"/>
            </a:br>
            <a:r>
              <a:rPr lang="pl-PL" sz="6700" b="1" dirty="0" smtClean="0"/>
              <a:t/>
            </a:r>
            <a:br>
              <a:rPr lang="pl-PL" sz="6700" b="1" dirty="0" smtClean="0"/>
            </a:br>
            <a:r>
              <a:rPr lang="pl-PL" sz="6700" b="1" dirty="0" smtClean="0"/>
              <a:t/>
            </a:r>
            <a:br>
              <a:rPr lang="pl-PL" sz="6700" b="1" dirty="0" smtClean="0"/>
            </a:br>
            <a:r>
              <a:rPr lang="pl-PL" sz="6700" b="1" dirty="0"/>
              <a:t/>
            </a:r>
            <a:br>
              <a:rPr lang="pl-PL" sz="6700" b="1" dirty="0"/>
            </a:br>
            <a:r>
              <a:rPr lang="pl-PL" sz="6700" b="1" dirty="0" smtClean="0"/>
              <a:t/>
            </a:r>
            <a:br>
              <a:rPr lang="pl-PL" sz="6700" b="1" dirty="0" smtClean="0"/>
            </a:br>
            <a:r>
              <a:rPr lang="pl-PL" sz="4900" dirty="0"/>
              <a:t/>
            </a:r>
            <a:br>
              <a:rPr lang="pl-PL" sz="4900" dirty="0"/>
            </a:br>
            <a:endParaRPr lang="pl-PL" sz="53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35" y="2823824"/>
            <a:ext cx="5331655" cy="356658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22737962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advTm="7300">
        <p15:prstTrans prst="fallOver"/>
      </p:transition>
    </mc:Choice>
    <mc:Fallback>
      <p:transition advTm="73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18208"/>
            <a:ext cx="11012424" cy="176908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9 </a:t>
            </a:r>
            <a:r>
              <a:rPr lang="pl-PL" sz="3200" dirty="0"/>
              <a:t>czerwca 2007 </a:t>
            </a:r>
            <a:r>
              <a:rPr lang="pl-PL" sz="3200" dirty="0" smtClean="0"/>
              <a:t>- wyszła </a:t>
            </a:r>
            <a:r>
              <a:rPr lang="pl-PL" sz="3200" dirty="0"/>
              <a:t>za mąż za Jacka Olszewskiego.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12 </a:t>
            </a:r>
            <a:r>
              <a:rPr lang="pl-PL" sz="3200" dirty="0"/>
              <a:t>stycznia 2008 </a:t>
            </a:r>
            <a:r>
              <a:rPr lang="pl-PL" sz="3200" dirty="0" smtClean="0"/>
              <a:t>- roku </a:t>
            </a:r>
            <a:r>
              <a:rPr lang="pl-PL" sz="3200" dirty="0"/>
              <a:t>ogłosiła, że spodziewa się dziecka.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4 </a:t>
            </a:r>
            <a:r>
              <a:rPr lang="pl-PL" sz="3200" dirty="0"/>
              <a:t>kwietnia 2008 </a:t>
            </a:r>
            <a:r>
              <a:rPr lang="pl-PL" sz="3200" dirty="0" smtClean="0"/>
              <a:t>- urodziła </a:t>
            </a:r>
            <a:r>
              <a:rPr lang="pl-PL" sz="3200" dirty="0"/>
              <a:t>córkę Lilianę, która jest </a:t>
            </a:r>
            <a:r>
              <a:rPr lang="pl-PL" sz="3200" dirty="0" smtClean="0"/>
              <a:t>wcześniakiem.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181" y="2137972"/>
            <a:ext cx="4242539" cy="4200115"/>
          </a:xfr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68823622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advTm="8636">
        <p15:prstTrans prst="fallOver"/>
      </p:transition>
    </mc:Choice>
    <mc:Fallback>
      <p:transition advTm="86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3065" y="716973"/>
            <a:ext cx="10740736" cy="227560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22 </a:t>
            </a:r>
            <a:r>
              <a:rPr lang="pl-PL" sz="3600" dirty="0"/>
              <a:t>maja 2008 przeszła </a:t>
            </a:r>
            <a:r>
              <a:rPr lang="pl-PL" sz="3600" dirty="0" smtClean="0"/>
              <a:t>zabieg przeszczepienia szpiku kostnego</a:t>
            </a:r>
            <a:r>
              <a:rPr lang="pl-PL" sz="3600" dirty="0"/>
              <a:t> w Klinice Transplantacji Szpiku, Onkologii i Hematologii Dziecięcej </a:t>
            </a:r>
            <a:r>
              <a:rPr lang="pl-PL" sz="3600" dirty="0" smtClean="0"/>
              <a:t> Akademii Medycznej we</a:t>
            </a:r>
            <a:r>
              <a:rPr lang="pl-PL" sz="3600" dirty="0"/>
              <a:t> </a:t>
            </a:r>
            <a:r>
              <a:rPr lang="pl-PL" sz="3600" dirty="0" smtClean="0"/>
              <a:t>Wrocławiu. </a:t>
            </a:r>
            <a:endParaRPr lang="pl-PL" sz="36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483" y="3421092"/>
            <a:ext cx="5003800" cy="2950123"/>
          </a:xfr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87151112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advTm="8264">
        <p15:prstTrans prst="fallOver"/>
      </p:transition>
    </mc:Choice>
    <mc:Fallback>
      <p:transition advTm="826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8700" y="103910"/>
            <a:ext cx="10325100" cy="228600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pl-PL" sz="3200" dirty="0" smtClean="0"/>
              <a:t>Czternaście dni po przeszczepie zmarła w wyniku posocznicy i związanego z nią wstrząsu septycznego. Agata miała 26 lat. Została pochowana 9 czerwca 2008 (w 1. rocznicę ślubu) na cmentarzu w Tarnowie-Krzyżu, w północnej części miasta.</a:t>
            </a:r>
            <a:br>
              <a:rPr lang="pl-PL" sz="3200" dirty="0" smtClean="0"/>
            </a:br>
            <a:endParaRPr lang="pl-PL" sz="32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964" y="2760844"/>
            <a:ext cx="4989950" cy="3592765"/>
          </a:xfrm>
          <a:ln w="571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75662560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advTm="10148">
        <p15:prstTrans prst="fallOver"/>
      </p:transition>
    </mc:Choice>
    <mc:Fallback>
      <p:transition advTm="1014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24691"/>
            <a:ext cx="10515600" cy="170093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</a:t>
            </a:r>
            <a:r>
              <a:rPr lang="pl-PL" sz="2800" dirty="0"/>
              <a:t>2012 roku powstał film biograficzny o Agacie Mróz pt. </a:t>
            </a:r>
            <a:r>
              <a:rPr lang="pl-PL" sz="2800" i="1" dirty="0"/>
              <a:t>Nad </a:t>
            </a:r>
            <a:r>
              <a:rPr lang="pl-PL" sz="2800" i="1" dirty="0" smtClean="0"/>
              <a:t>życie</a:t>
            </a:r>
            <a:r>
              <a:rPr lang="pl-PL" sz="2800" dirty="0" smtClean="0"/>
              <a:t>. </a:t>
            </a:r>
            <a:r>
              <a:rPr lang="pl-PL" sz="2800" dirty="0"/>
              <a:t>Film opowiada o jej życiu prywatnym, szczęśliwej miłości, narodzinach dziecka i walce z chorobą, którą przegrała. Premiera filmu miała miejsce 11 maja 2012 r. W rolę Agaty wcieliła się Olga </a:t>
            </a:r>
            <a:r>
              <a:rPr lang="pl-PL" sz="2800" dirty="0" smtClean="0"/>
              <a:t>Bołądź.</a:t>
            </a:r>
            <a:r>
              <a:rPr lang="pl-PL" sz="3600" dirty="0"/>
              <a:t/>
            </a:r>
            <a:br>
              <a:rPr lang="pl-PL" sz="3600" dirty="0"/>
            </a:br>
            <a:endParaRPr lang="pl-PL" sz="36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9" y="2407248"/>
            <a:ext cx="2929213" cy="4112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74388192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advTm="8252">
        <p15:prstTrans prst="fallOver"/>
      </p:transition>
    </mc:Choice>
    <mc:Fallback>
      <p:transition advTm="82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96" y="1731264"/>
            <a:ext cx="3868376" cy="4342798"/>
          </a:xfrm>
          <a:ln w="38100">
            <a:solidFill>
              <a:schemeClr val="tx1"/>
            </a:solidFill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807" y="1679323"/>
            <a:ext cx="3110882" cy="4394738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060192" y="560832"/>
            <a:ext cx="5010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Kochała  sport</a:t>
            </a:r>
            <a:endParaRPr lang="pl-PL" sz="4000" dirty="0"/>
          </a:p>
        </p:txBody>
      </p:sp>
    </p:spTree>
    <p:extLst>
      <p:ext uri="{BB962C8B-B14F-4D97-AF65-F5344CB8AC3E}">
        <p14:creationId xmlns="" xmlns:p14="http://schemas.microsoft.com/office/powerpoint/2010/main" val="69886001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advTm="5774">
        <p15:prstTrans prst="fallOver"/>
      </p:transition>
    </mc:Choice>
    <mc:Fallback>
      <p:transition advTm="577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42564" y="4333009"/>
            <a:ext cx="3311236" cy="184395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r">
              <a:buNone/>
            </a:pPr>
            <a:r>
              <a:rPr lang="pl-PL" dirty="0" smtClean="0"/>
              <a:t>Przygotował: </a:t>
            </a:r>
          </a:p>
          <a:p>
            <a:pPr marL="0" indent="0" algn="r">
              <a:buNone/>
            </a:pPr>
            <a:r>
              <a:rPr lang="pl-PL" dirty="0" smtClean="0"/>
              <a:t>Adrian Wiśniewski </a:t>
            </a:r>
          </a:p>
          <a:p>
            <a:pPr marL="0" indent="0" algn="r">
              <a:buNone/>
            </a:pPr>
            <a:r>
              <a:rPr lang="pl-PL" dirty="0" smtClean="0"/>
              <a:t>Kl. 6b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9426712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advTm="4665">
        <p15:prstTrans prst="fallOver"/>
      </p:transition>
    </mc:Choice>
    <mc:Fallback>
      <p:transition advTm="466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20</Words>
  <Application>Microsoft Office PowerPoint</Application>
  <PresentationFormat>Niestandardowy</PresentationFormat>
  <Paragraphs>10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 AGATA MRÓZ  patronka Szkoły Podstawowej nr 22 w Sosnowcu</vt:lpstr>
      <vt:lpstr>         Agata Mróz urodziła się w Dąbrowie Tarnowskiej, jednak dzieciństwo i młodość spędziła w Tarnowie, gdzie rozpoczęła trenowanie siatkówki.          </vt:lpstr>
      <vt:lpstr> 9 czerwca 2007 - wyszła za mąż za Jacka Olszewskiego.  12 stycznia 2008 - roku ogłosiła, że spodziewa się dziecka.  4 kwietnia 2008 - urodziła córkę Lilianę, która jest wcześniakiem. </vt:lpstr>
      <vt:lpstr>22 maja 2008 przeszła zabieg przeszczepienia szpiku kostnego w Klinice Transplantacji Szpiku, Onkologii i Hematologii Dziecięcej  Akademii Medycznej we Wrocławiu. </vt:lpstr>
      <vt:lpstr>Czternaście dni po przeszczepie zmarła w wyniku posocznicy i związanego z nią wstrząsu septycznego. Agata miała 26 lat. Została pochowana 9 czerwca 2008 (w 1. rocznicę ślubu) na cmentarzu w Tarnowie-Krzyżu, w północnej części miasta. </vt:lpstr>
      <vt:lpstr> W 2012 roku powstał film biograficzny o Agacie Mróz pt. Nad życie. Film opowiada o jej życiu prywatnym, szczęśliwej miłości, narodzinach dziecka i walce z chorobą, którą przegrała. Premiera filmu miała miejsce 11 maja 2012 r. W rolę Agaty wcieliła się Olga Bołądź. 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Agata Mróz urodziła się w Dąbrowie Tarnowskiej, jednak dzieciństwo i młodość spędziła w Tarnowie, gdzie rozpoczęła trenowanie siatkówki.</dc:title>
  <dc:creator>kamila wiśniewswka</dc:creator>
  <cp:lastModifiedBy>B.Kulak</cp:lastModifiedBy>
  <cp:revision>10</cp:revision>
  <dcterms:created xsi:type="dcterms:W3CDTF">2020-06-08T18:18:26Z</dcterms:created>
  <dcterms:modified xsi:type="dcterms:W3CDTF">2020-06-11T21:58:01Z</dcterms:modified>
</cp:coreProperties>
</file>