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1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bez tytułu" id="{1CB21FE7-1BCC-4025-9068-DA7888014C19}">
          <p14:sldIdLst>
            <p14:sldId id="256"/>
            <p14:sldId id="261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5123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3656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3304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50664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4622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2863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9945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2481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0602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3697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8354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2796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9650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8252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7810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4423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9135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FA2B21-3FCD-4721-B95C-427943F61125}" type="datetime1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80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DB9A75-6397-4AD4-BB6A-9F6E0747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24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02C31FCF-7D75-4020-B088-EC06AC40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4552335"/>
          </a:xfrm>
        </p:spPr>
        <p:txBody>
          <a:bodyPr>
            <a:normAutofit/>
          </a:bodyPr>
          <a:lstStyle/>
          <a:p>
            <a:r>
              <a:rPr lang="pl-PL" sz="7200" dirty="0">
                <a:solidFill>
                  <a:schemeClr val="tx1">
                    <a:lumMod val="95000"/>
                  </a:schemeClr>
                </a:solidFill>
              </a:rPr>
              <a:t>Zdrowe Odżywianie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ADCC0AC1-65C1-4B20-AF97-BB071DE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42503"/>
            <a:ext cx="10353762" cy="1248697"/>
          </a:xfrm>
        </p:spPr>
        <p:txBody>
          <a:bodyPr/>
          <a:lstStyle/>
          <a:p>
            <a:r>
              <a:rPr lang="pl-PL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xmlns="" val="26908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DB9A75-6397-4AD4-BB6A-9F6E0747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02C31FCF-7D75-4020-B088-EC06AC40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455233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r>
              <a:rPr lang="pl-PL" b="1" dirty="0">
                <a:solidFill>
                  <a:schemeClr val="tx1">
                    <a:lumMod val="95000"/>
                  </a:schemeClr>
                </a:solidFill>
                <a:effectLst/>
              </a:rPr>
              <a:t>Kilka ważnych zasad zdrowego żywienia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Odżywiaj się regularnie.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Dbaj o różnorodność posiłków.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Unikaj nadmiernych ilości tłuszczu i cholesterolu.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Spożywaj dużo warzyw i owoców.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Spożywaj </a:t>
            </a:r>
            <a:r>
              <a:rPr lang="pl-PL" b="1" dirty="0">
                <a:solidFill>
                  <a:schemeClr val="tx1">
                    <a:lumMod val="95000"/>
                  </a:schemeClr>
                </a:solidFill>
                <a:effectLst/>
              </a:rPr>
              <a:t>zdrowe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 węglowodany i nasiona roślin strączkowych.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Pij wodę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Unikaj nadmiaru soli. ...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Zachowaj umiar w spożywaniu alkoholu.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/>
              <a:t>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ADCC0AC1-65C1-4B20-AF97-BB071DE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42503"/>
            <a:ext cx="10353762" cy="1248697"/>
          </a:xfrm>
        </p:spPr>
        <p:txBody>
          <a:bodyPr/>
          <a:lstStyle/>
          <a:p>
            <a:r>
              <a:rPr lang="pl-PL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xmlns="" val="366115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DB9A75-6397-4AD4-BB6A-9F6E0747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02C31FCF-7D75-4020-B088-EC06AC40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62898"/>
            <a:ext cx="10353762" cy="5887063"/>
          </a:xfrm>
        </p:spPr>
        <p:txBody>
          <a:bodyPr>
            <a:normAutofit fontScale="90000"/>
          </a:bodyPr>
          <a:lstStyle/>
          <a:p>
            <a:r>
              <a:rPr lang="pl-PL" cap="all" dirty="0">
                <a:solidFill>
                  <a:schemeClr val="tx1">
                    <a:lumMod val="95000"/>
                  </a:schemeClr>
                </a:solidFill>
                <a:effectLst/>
              </a:rPr>
              <a:t>KROK 1. WODA JEST TWOIM PRZYJACIELEM</a:t>
            </a:r>
            <a:br>
              <a:rPr lang="pl-PL" cap="al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Woda stanowi 92% Twojej krwi, w 75% wypełnia Twoje mięśnie, w 86% buduje Twój mózg, a w 22% kości. Głównie składasz się z wody, więc żeby dobrze funkcjonować, musisz ją… pić. Jednak nie chodzi tylko o to, żeby w szybkim tempie wlać w siebie dwa litry płynu. Kluczem do sukcesu jest systematyczne nawadnianie organizmu przez cały dzień. Pij małymi łyczkami, spokojnie.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ADCC0AC1-65C1-4B20-AF97-BB071DE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42503"/>
            <a:ext cx="10353762" cy="1248697"/>
          </a:xfrm>
        </p:spPr>
        <p:txBody>
          <a:bodyPr/>
          <a:lstStyle/>
          <a:p>
            <a:r>
              <a:rPr lang="pl-PL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xmlns="" val="428713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DB9A75-6397-4AD4-BB6A-9F6E0747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02C31FCF-7D75-4020-B088-EC06AC40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2" y="609599"/>
            <a:ext cx="10520305" cy="5378246"/>
          </a:xfrm>
        </p:spPr>
        <p:txBody>
          <a:bodyPr>
            <a:normAutofit fontScale="90000"/>
          </a:bodyPr>
          <a:lstStyle/>
          <a:p>
            <a:r>
              <a:rPr lang="pl-PL" cap="all" dirty="0">
                <a:solidFill>
                  <a:schemeClr val="tx1">
                    <a:lumMod val="95000"/>
                  </a:schemeClr>
                </a:solidFill>
                <a:effectLst/>
              </a:rPr>
              <a:t>KROK 2. ŚNIADANIE TO NAJWAŻNIEJSZY POSIŁEK DNIA</a:t>
            </a:r>
            <a:br>
              <a:rPr lang="pl-PL" cap="al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Samochód, by jeździć, potrzebuje paliwa, a Ty, żeby prawidłowo funkcjonować, potrzebujesz energii, którą o poranku niewątpliwie da Ci odpowiednio skomponowane śniadanie. Nie lekceważ tego posiłku, bo jego brak jest gwarancją dodatkowych kilogramów, które pojawią się przez podjadanie, liczne przekąski oraz duże kolacje. A nic tak dobrze nie smakuje jak poranna owsianka albo omlet!</a:t>
            </a:r>
            <a:b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ADCC0AC1-65C1-4B20-AF97-BB071DE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42503"/>
            <a:ext cx="10353762" cy="1248697"/>
          </a:xfrm>
        </p:spPr>
        <p:txBody>
          <a:bodyPr/>
          <a:lstStyle/>
          <a:p>
            <a:r>
              <a:rPr lang="pl-PL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xmlns="" val="366901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DB9A75-6397-4AD4-BB6A-9F6E0747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02C31FCF-7D75-4020-B088-EC06AC40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4552335"/>
          </a:xfrm>
        </p:spPr>
        <p:txBody>
          <a:bodyPr>
            <a:normAutofit fontScale="90000"/>
          </a:bodyPr>
          <a:lstStyle/>
          <a:p>
            <a:r>
              <a:rPr lang="pl-PL" cap="all" dirty="0">
                <a:solidFill>
                  <a:schemeClr val="tx1">
                    <a:lumMod val="95000"/>
                  </a:schemeClr>
                </a:solidFill>
                <a:effectLst/>
              </a:rPr>
              <a:t>KROK 3. CUKIER TO TWÓJ PODSTĘPNY WRÓG!</a:t>
            </a:r>
            <a:br>
              <a:rPr lang="pl-PL" cap="all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Niestety, w dzisiejszych czasach cukier kryje się wszędzie. Jest w sokach, kolorowych napojach, sosach, keczupie, płatkach śniadaniowych, a nawet w </a:t>
            </a:r>
            <a:r>
              <a:rPr lang="pl-PL" dirty="0" err="1">
                <a:solidFill>
                  <a:schemeClr val="tx1">
                    <a:lumMod val="95000"/>
                  </a:schemeClr>
                </a:solidFill>
                <a:effectLst/>
              </a:rPr>
              <a:t>musli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  <a:effectLst/>
              </a:rPr>
              <a:t> i pieczywie. Jesz go nieświadomie niemalże w każdym posiłku, a jego nadmiar powoduje tycie oraz jest przyczyną wielu chorób. Zadbaj o to, aby przynajmniej go ograniczyć. Co może pomóc? Wyrób sobie nawyk sprawdzania etykiety produktu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ADCC0AC1-65C1-4B20-AF97-BB071DE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42503"/>
            <a:ext cx="10353762" cy="1248697"/>
          </a:xfrm>
        </p:spPr>
        <p:txBody>
          <a:bodyPr/>
          <a:lstStyle/>
          <a:p>
            <a:r>
              <a:rPr lang="pl-PL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xmlns="" val="335103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DB9A75-6397-4AD4-BB6A-9F6E0747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02C31FCF-7D75-4020-B088-EC06AC40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4552335"/>
          </a:xfrm>
        </p:spPr>
        <p:txBody>
          <a:bodyPr>
            <a:normAutofit/>
          </a:bodyPr>
          <a:lstStyle/>
          <a:p>
            <a:r>
              <a:rPr lang="pl-PL" sz="8000" dirty="0">
                <a:solidFill>
                  <a:schemeClr val="tx1">
                    <a:lumMod val="95000"/>
                  </a:schemeClr>
                </a:solidFill>
                <a:effectLst/>
              </a:rPr>
              <a:t>Dziękuję za uwagę </a:t>
            </a:r>
            <a:r>
              <a:rPr lang="pl-PL" sz="8000" dirty="0">
                <a:solidFill>
                  <a:schemeClr val="tx1">
                    <a:lumMod val="95000"/>
                  </a:schemeClr>
                </a:solidFill>
                <a:effectLst/>
                <a:sym typeface="Wingdings" panose="05000000000000000000" pitchFamily="2" charset="2"/>
              </a:rPr>
              <a:t></a:t>
            </a:r>
            <a:endParaRPr lang="pl-PL" sz="8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ADCC0AC1-65C1-4B20-AF97-BB071DE6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42503"/>
            <a:ext cx="10353762" cy="1248697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pl-PL" sz="5400" dirty="0" smtClean="0"/>
              <a:t>Głażewska Julia – kl.6d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xmlns="" val="4118316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Ciemny błękit</Template>
  <TotalTime>130</TotalTime>
  <Words>39</Words>
  <Application>Microsoft Office PowerPoint</Application>
  <PresentationFormat>Niestandardowy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Łupek</vt:lpstr>
      <vt:lpstr>Zdrowe Odżywianie </vt:lpstr>
      <vt:lpstr>  Kilka ważnych zasad zdrowego żywienia Odżywiaj się regularnie. ... Dbaj o różnorodność posiłków. ... Unikaj nadmiernych ilości tłuszczu i cholesterolu. ... Spożywaj dużo warzyw i owoców. ... Spożywaj zdrowe węglowodany i nasiona roślin strączkowych. ... Pij wodę ... Unikaj nadmiaru soli. ... Zachowaj umiar w spożywaniu alkoholu.  </vt:lpstr>
      <vt:lpstr>KROK 1. WODA JEST TWOIM PRZYJACIELEM Woda stanowi 92% Twojej krwi, w 75% wypełnia Twoje mięśnie, w 86% buduje Twój mózg, a w 22% kości. Głównie składasz się z wody, więc żeby dobrze funkcjonować, musisz ją… pić. Jednak nie chodzi tylko o to, żeby w szybkim tempie wlać w siebie dwa litry płynu. Kluczem do sukcesu jest systematyczne nawadnianie organizmu przez cały dzień. Pij małymi łyczkami, spokojnie. </vt:lpstr>
      <vt:lpstr>KROK 2. ŚNIADANIE TO NAJWAŻNIEJSZY POSIŁEK DNIA Samochód, by jeździć, potrzebuje paliwa, a Ty, żeby prawidłowo funkcjonować, potrzebujesz energii, którą o poranku niewątpliwie da Ci odpowiednio skomponowane śniadanie. Nie lekceważ tego posiłku, bo jego brak jest gwarancją dodatkowych kilogramów, które pojawią się przez podjadanie, liczne przekąski oraz duże kolacje. A nic tak dobrze nie smakuje jak poranna owsianka albo omlet! </vt:lpstr>
      <vt:lpstr>KROK 3. CUKIER TO TWÓJ PODSTĘPNY WRÓG! Niestety, w dzisiejszych czasach cukier kryje się wszędzie. Jest w sokach, kolorowych napojach, sosach, keczupie, płatkach śniadaniowych, a nawet w musli i pieczywie. Jesz go nieświadomie niemalże w każdym posiłku, a jego nadmiar powoduje tycie oraz jest przyczyną wielu chorób. Zadbaj o to, aby przynajmniej go ograniczyć. Co może pomóc? Wyrób sobie nawyk sprawdzania etykiety produktu</vt:lpstr>
      <vt:lpstr>Dziękuję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Głażewski</dc:creator>
  <cp:lastModifiedBy>B.Kulak</cp:lastModifiedBy>
  <cp:revision>6</cp:revision>
  <dcterms:created xsi:type="dcterms:W3CDTF">2020-03-29T15:20:46Z</dcterms:created>
  <dcterms:modified xsi:type="dcterms:W3CDTF">2020-03-29T21:40:32Z</dcterms:modified>
</cp:coreProperties>
</file>