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264" r:id="rId4"/>
    <p:sldId id="259" r:id="rId5"/>
    <p:sldId id="261" r:id="rId6"/>
    <p:sldId id="260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1038F03C-6F72-4A1B-814E-F478AA4CFEB0}">
          <p14:sldIdLst>
            <p14:sldId id="256"/>
            <p14:sldId id="258"/>
            <p14:sldId id="264"/>
          </p14:sldIdLst>
        </p14:section>
        <p14:section name="Sekcja bez tytułu" id="{9CAF987D-5EAD-4C91-A59A-B05A4E21D246}">
          <p14:sldIdLst>
            <p14:sldId id="259"/>
            <p14:sldId id="261"/>
            <p14:sldId id="260"/>
            <p14:sldId id="262"/>
            <p14:sldId id="263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50" autoAdjust="0"/>
  </p:normalViewPr>
  <p:slideViewPr>
    <p:cSldViewPr snapToGrid="0">
      <p:cViewPr varScale="1">
        <p:scale>
          <a:sx n="77" d="100"/>
          <a:sy n="77" d="100"/>
        </p:scale>
        <p:origin x="96" y="17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C679A37D-3EE3-4F64-B0D1-F1915090EF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DEBCB26-E013-4A48-B9B0-6257264C46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956E7-7F83-4FD5-902E-F52FD7FB6BB5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64C2CB4-C74D-42A7-A66E-F6681DA29D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392FC33-941D-47C7-B57A-DB95D2FA9C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8C06C-D6FB-4BF0-86EF-ED84843D2C0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64522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AD279-98B2-4174-9846-28E0BFC00B1B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40CFD-968E-43FA-AFB7-E3FC8AC559A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9203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540CFD-968E-43FA-AFB7-E3FC8AC559AC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5342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AB4EEAA-CAF6-4006-92C6-2EEE029B273E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258FD8E-DDC8-4A0E-A830-060DD8EC6C44}" type="slidenum">
              <a:rPr lang="pl-PL" smtClean="0"/>
              <a:t>‹#›</a:t>
            </a:fld>
            <a:endParaRPr lang="pl-PL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110315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Click="0" advTm="5000">
        <p159:morph option="byObject"/>
      </p:transition>
    </mc:Choice>
    <mc:Fallback>
      <p:transition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EEAA-CAF6-4006-92C6-2EEE029B273E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D8E-DDC8-4A0E-A830-060DD8EC6C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04627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Click="0" advTm="5000">
        <p159:morph option="byObject"/>
      </p:transition>
    </mc:Choice>
    <mc:Fallback>
      <p:transition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EEAA-CAF6-4006-92C6-2EEE029B273E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D8E-DDC8-4A0E-A830-060DD8EC6C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89538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Click="0" advTm="5000">
        <p159:morph option="byObject"/>
      </p:transition>
    </mc:Choice>
    <mc:Fallback>
      <p:transition advClick="0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EEAA-CAF6-4006-92C6-2EEE029B273E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D8E-DDC8-4A0E-A830-060DD8EC6C44}" type="slidenum">
              <a:rPr lang="pl-PL" smtClean="0"/>
              <a:t>‹#›</a:t>
            </a:fld>
            <a:endParaRPr lang="pl-PL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446966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Click="0" advTm="5000">
        <p159:morph option="byObject"/>
      </p:transition>
    </mc:Choice>
    <mc:Fallback>
      <p:transition advClick="0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EEAA-CAF6-4006-92C6-2EEE029B273E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D8E-DDC8-4A0E-A830-060DD8EC6C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57737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Click="0" advTm="5000">
        <p159:morph option="byObject"/>
      </p:transition>
    </mc:Choice>
    <mc:Fallback>
      <p:transition advClick="0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EEAA-CAF6-4006-92C6-2EEE029B273E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D8E-DDC8-4A0E-A830-060DD8EC6C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78519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Click="0" advTm="5000">
        <p159:morph option="byObject"/>
      </p:transition>
    </mc:Choice>
    <mc:Fallback>
      <p:transition advClick="0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EEAA-CAF6-4006-92C6-2EEE029B273E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D8E-DDC8-4A0E-A830-060DD8EC6C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84115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Click="0" advTm="5000">
        <p159:morph option="byObject"/>
      </p:transition>
    </mc:Choice>
    <mc:Fallback>
      <p:transition advClick="0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EEAA-CAF6-4006-92C6-2EEE029B273E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D8E-DDC8-4A0E-A830-060DD8EC6C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25522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Click="0" advTm="5000">
        <p159:morph option="byObject"/>
      </p:transition>
    </mc:Choice>
    <mc:Fallback>
      <p:transition advClick="0" advTm="5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EEAA-CAF6-4006-92C6-2EEE029B273E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D8E-DDC8-4A0E-A830-060DD8EC6C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1220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Click="0" advTm="5000">
        <p159:morph option="byObject"/>
      </p:transition>
    </mc:Choice>
    <mc:Fallback>
      <p:transition advClick="0" advTm="5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3ECDBE-113C-406B-AAB1-B3129E0C8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F0624C-ABCF-4D89-A811-18C85371A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503CFD8-C77A-456F-B8A3-A03230E3A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34BA98C-AC92-4A1D-A7EC-2A72DBFA9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EEAA-CAF6-4006-92C6-2EEE029B273E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B299BCD-F621-4960-8545-B92E05892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A666F72-4797-4B25-A940-F919F3452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D8E-DDC8-4A0E-A830-060DD8EC6C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07012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Click="0" advTm="5000">
        <p159:morph option="byObject"/>
      </p:transition>
    </mc:Choice>
    <mc:Fallback>
      <p:transition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EEAA-CAF6-4006-92C6-2EEE029B273E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D8E-DDC8-4A0E-A830-060DD8EC6C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547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Click="0" advTm="5000">
        <p159:morph option="byObject"/>
      </p:transition>
    </mc:Choice>
    <mc:Fallback>
      <p:transition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EEAA-CAF6-4006-92C6-2EEE029B273E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D8E-DDC8-4A0E-A830-060DD8EC6C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59695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Click="0" advTm="5000">
        <p159:morph option="byObject"/>
      </p:transition>
    </mc:Choice>
    <mc:Fallback>
      <p:transition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EEAA-CAF6-4006-92C6-2EEE029B273E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D8E-DDC8-4A0E-A830-060DD8EC6C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88766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Click="0" advTm="5000">
        <p159:morph option="byObject"/>
      </p:transition>
    </mc:Choice>
    <mc:Fallback>
      <p:transition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EEAA-CAF6-4006-92C6-2EEE029B273E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D8E-DDC8-4A0E-A830-060DD8EC6C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20666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Click="0" advTm="5000">
        <p159:morph option="byObject"/>
      </p:transition>
    </mc:Choice>
    <mc:Fallback>
      <p:transition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EEAA-CAF6-4006-92C6-2EEE029B273E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D8E-DDC8-4A0E-A830-060DD8EC6C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56313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Click="0" advTm="5000">
        <p159:morph option="byObject"/>
      </p:transition>
    </mc:Choice>
    <mc:Fallback>
      <p:transition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EEAA-CAF6-4006-92C6-2EEE029B273E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D8E-DDC8-4A0E-A830-060DD8EC6C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792920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Click="0" advTm="5000">
        <p159:morph option="byObject"/>
      </p:transition>
    </mc:Choice>
    <mc:Fallback>
      <p:transition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EEAA-CAF6-4006-92C6-2EEE029B273E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D8E-DDC8-4A0E-A830-060DD8EC6C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91285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Click="0" advTm="5000">
        <p159:morph option="byObject"/>
      </p:transition>
    </mc:Choice>
    <mc:Fallback>
      <p:transition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EEAA-CAF6-4006-92C6-2EEE029B273E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8FD8E-DDC8-4A0E-A830-060DD8EC6C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975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Click="0" advTm="5000">
        <p159:morph option="byObject"/>
      </p:transition>
    </mc:Choice>
    <mc:Fallback>
      <p:transition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AB4EEAA-CAF6-4006-92C6-2EEE029B273E}" type="datetimeFigureOut">
              <a:rPr lang="pl-PL" smtClean="0"/>
              <a:t>06.04.2020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258FD8E-DDC8-4A0E-A830-060DD8EC6C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048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Click="0" advTm="5000">
        <p159:morph option="byObject"/>
      </p:transition>
    </mc:Choice>
    <mc:Fallback>
      <p:transition advClick="0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C30C63-DEFF-4E4C-828F-FED92A491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069" y="924016"/>
            <a:ext cx="3932237" cy="1600200"/>
          </a:xfrm>
        </p:spPr>
        <p:txBody>
          <a:bodyPr anchor="t">
            <a:normAutofit/>
          </a:bodyPr>
          <a:lstStyle/>
          <a:p>
            <a:r>
              <a:rPr lang="pl-PL" sz="7200" b="1" u="sng" dirty="0">
                <a:latin typeface="Brush Script MT" panose="03060802040406070304" pitchFamily="66" charset="0"/>
              </a:rPr>
              <a:t>POLSKA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EC7D1C3A-A61D-4055-BC37-89B9F0A80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1689" y="2979015"/>
            <a:ext cx="3932237" cy="2018045"/>
          </a:xfrm>
        </p:spPr>
        <p:txBody>
          <a:bodyPr>
            <a:normAutofit/>
          </a:bodyPr>
          <a:lstStyle/>
          <a:p>
            <a:r>
              <a:rPr lang="pl-PL" sz="4800" b="1" u="sng" dirty="0">
                <a:latin typeface="Cambria" panose="02040503050406030204" pitchFamily="18" charset="0"/>
                <a:ea typeface="Cambria" panose="02040503050406030204" pitchFamily="18" charset="0"/>
              </a:rPr>
              <a:t>Kraj w Europie</a:t>
            </a:r>
          </a:p>
        </p:txBody>
      </p:sp>
      <p:pic>
        <p:nvPicPr>
          <p:cNvPr id="1026" name="Picture 2" descr="Położenie Polski">
            <a:extLst>
              <a:ext uri="{FF2B5EF4-FFF2-40B4-BE49-F238E27FC236}">
                <a16:creationId xmlns:a16="http://schemas.microsoft.com/office/drawing/2014/main" id="{9E243CBE-26CE-486F-BB2A-809C9CBF36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773" y="802718"/>
            <a:ext cx="5122416" cy="448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Hymn Polski - Mazurek Dąbrowskiego">
            <a:hlinkClick r:id="" action="ppaction://media"/>
            <a:extLst>
              <a:ext uri="{FF2B5EF4-FFF2-40B4-BE49-F238E27FC236}">
                <a16:creationId xmlns:a16="http://schemas.microsoft.com/office/drawing/2014/main" id="{B33A7E49-F5D3-4730-BBA1-7E7B9FCAA2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14125" y="218722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08770"/>
      </p:ext>
    </p:extLst>
  </p:cSld>
  <p:clrMapOvr>
    <a:masterClrMapping/>
  </p:clrMapOvr>
  <p:transition spd="slow" advClick="0" advTm="1042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58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03D6D450-F396-48C5-A432-CE7C1CCA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5535" y="685800"/>
            <a:ext cx="9487148" cy="1158140"/>
          </a:xfrm>
        </p:spPr>
        <p:txBody>
          <a:bodyPr>
            <a:normAutofit/>
          </a:bodyPr>
          <a:lstStyle/>
          <a:p>
            <a:r>
              <a:rPr lang="pl-PL" sz="3600" dirty="0"/>
              <a:t>Flaga</a:t>
            </a:r>
            <a:r>
              <a:rPr lang="pl-PL" sz="2800" dirty="0"/>
              <a:t> </a:t>
            </a:r>
            <a:r>
              <a:rPr lang="pl-PL" sz="3600" dirty="0"/>
              <a:t>polski  				    godło Polski</a:t>
            </a:r>
          </a:p>
        </p:txBody>
      </p:sp>
      <p:pic>
        <p:nvPicPr>
          <p:cNvPr id="4098" name="Picture 2" descr="Flaga Polski">
            <a:extLst>
              <a:ext uri="{FF2B5EF4-FFF2-40B4-BE49-F238E27FC236}">
                <a16:creationId xmlns:a16="http://schemas.microsoft.com/office/drawing/2014/main" id="{10DFC167-F55E-4E1A-92DA-446683EA82BE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7748" y="2063395"/>
            <a:ext cx="4711958" cy="331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odło Polski">
            <a:extLst>
              <a:ext uri="{FF2B5EF4-FFF2-40B4-BE49-F238E27FC236}">
                <a16:creationId xmlns:a16="http://schemas.microsoft.com/office/drawing/2014/main" id="{0655627C-4F93-4868-B5B5-DD4840FA5138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249" y="2164701"/>
            <a:ext cx="3573624" cy="331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5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6021">
        <p:fade/>
      </p:transition>
    </mc:Choice>
    <mc:Fallback>
      <p:transition spd="med" advClick="0" advTm="6021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CF93CAF2-73D4-4435-9ADC-75369BB717AA}"/>
              </a:ext>
            </a:extLst>
          </p:cNvPr>
          <p:cNvSpPr/>
          <p:nvPr/>
        </p:nvSpPr>
        <p:spPr>
          <a:xfrm>
            <a:off x="559837" y="307910"/>
            <a:ext cx="10506269" cy="224676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just"/>
            <a:r>
              <a:rPr lang="pl-PL" sz="20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Polska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Rzeczpospolita Polska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RP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– państwo unitarne w Europie Środkowej, położone między Morzem Bałtyckim na północy a Sudetami i Karpatami na południu, w przeważającej części w dorzeczu Wisły i Odry. Od północy Polska graniczy z Rosją (z jej obwodem kaliningradzkim) i Litwą, od wschodu z Białorusią i Ukrainą, od południa ze </a:t>
            </a:r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Słowacją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i Czechami, od zachodu z Niemcami. Większość północnej granicy Polski wyznacza wybrzeże Morza Bałtyckiego. Polska Wyłączna Strefa Ekonomiczna na Bałtyku graniczy ze strefami Danii i Szwecji. Granice z Ukrainą, Białorusią i Rosją stanowią równocześnie granicę zewnętrzną Unii Europejskiej i strefy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Schengen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96F0ACF3-5FFB-4508-A391-F6A082D3AAB7}"/>
              </a:ext>
            </a:extLst>
          </p:cNvPr>
          <p:cNvSpPr/>
          <p:nvPr/>
        </p:nvSpPr>
        <p:spPr>
          <a:xfrm>
            <a:off x="634482" y="2339235"/>
            <a:ext cx="65594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pl-PL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Pierwszą historycznie potwierdzoną datą opisującą dzieje Polski jest rok 966, gdy książę Mieszko I, władca obszarów mieszczących się współcześnie w większości w granicach Polski, przyjął chrzest. W 1025 powstało Królestwo Polskie, którego pierwszym królem był syn Mieszka I, Bolesław I Chrobry.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0F1A83-0FBD-41B7-9483-35EACEE36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405" y="2623990"/>
            <a:ext cx="3349073" cy="272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623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659">
        <p:split orient="vert"/>
      </p:transition>
    </mc:Choice>
    <mc:Fallback>
      <p:transition spd="slow" advClick="0" advTm="32659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D41FD354-FAC3-47F7-96AF-9FCD6117A57C}"/>
              </a:ext>
            </a:extLst>
          </p:cNvPr>
          <p:cNvSpPr/>
          <p:nvPr/>
        </p:nvSpPr>
        <p:spPr>
          <a:xfrm>
            <a:off x="774441" y="270588"/>
            <a:ext cx="100677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>
                <a:solidFill>
                  <a:srgbClr val="495057"/>
                </a:solidFill>
                <a:latin typeface="Arial Black" panose="020B0A04020102020204" pitchFamily="34" charset="0"/>
                <a:cs typeface="Rubik" panose="02000604000000020004" pitchFamily="2" charset="-79"/>
              </a:rPr>
              <a:t>	</a:t>
            </a:r>
          </a:p>
          <a:p>
            <a:pPr algn="just"/>
            <a:r>
              <a:rPr lang="pl-PL" sz="2000" dirty="0">
                <a:solidFill>
                  <a:srgbClr val="49505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Polska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jest jednym z największych państw Europy Wschodniej, porównywalnym pod względem obszaru z Włochami lub Niemcami. Jej liczbę mieszkańców szacuje się na około 39 milionów. W maju 2004 roku Polska weszła do Unii Europejskiej.</a:t>
            </a:r>
          </a:p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Polska jest państwem o ugruntowanym systemie rządów demokratycznych, z bogatą historią, ogromnym dziedzictwem kulturowym oraz pięknymi krajobrazami, fauną i florą.</a:t>
            </a:r>
          </a:p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Wiele polskich atrakcji turystycznych znalazło uznanie na świecie. Podczas podróży po Polsce nie można pominąć:</a:t>
            </a:r>
          </a:p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stolicy Polski Warszawy, </a:t>
            </a:r>
          </a:p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zabytkowego Krakowa, </a:t>
            </a:r>
          </a:p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Gdańska, </a:t>
            </a:r>
          </a:p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Tatr. </a:t>
            </a:r>
          </a:p>
        </p:txBody>
      </p:sp>
    </p:spTree>
    <p:extLst>
      <p:ext uri="{BB962C8B-B14F-4D97-AF65-F5344CB8AC3E}">
        <p14:creationId xmlns:p14="http://schemas.microsoft.com/office/powerpoint/2010/main" val="2613853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Click="0" advTm="19365">
        <p14:reveal/>
      </p:transition>
    </mc:Choice>
    <mc:Fallback>
      <p:transition spd="slow" advClick="0" advTm="19365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783B9C2A-ADB1-4EE1-A9D4-E87EC233D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          Stolica Polski Warszawa</a:t>
            </a:r>
          </a:p>
        </p:txBody>
      </p:sp>
      <p:pic>
        <p:nvPicPr>
          <p:cNvPr id="6146" name="Picture 2" descr="Znalezione obrazy dla zapytania: warszawa">
            <a:extLst>
              <a:ext uri="{FF2B5EF4-FFF2-40B4-BE49-F238E27FC236}">
                <a16:creationId xmlns:a16="http://schemas.microsoft.com/office/drawing/2014/main" id="{A7909CE2-EAE2-466B-A859-2C116668BD76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396" y="1735494"/>
            <a:ext cx="7436497" cy="338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Znalezione obrazy dla zapytania: warszawa">
            <a:extLst>
              <a:ext uri="{FF2B5EF4-FFF2-40B4-BE49-F238E27FC236}">
                <a16:creationId xmlns:a16="http://schemas.microsoft.com/office/drawing/2014/main" id="{39F2EAC5-B086-4008-B7F0-E60691018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796" y="1887894"/>
            <a:ext cx="7436497" cy="338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1837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Click="0" advTm="4760">
        <p159:morph option="byObject"/>
      </p:transition>
    </mc:Choice>
    <mc:Fallback>
      <p:transition advClick="0" advTm="476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018EEE90-E87C-4847-9735-050D5D921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kraków</a:t>
            </a:r>
            <a:endParaRPr lang="pl-PL" dirty="0"/>
          </a:p>
        </p:txBody>
      </p:sp>
      <p:pic>
        <p:nvPicPr>
          <p:cNvPr id="5122" name="Picture 2" descr="Znalezione obrazy dla zapytania: Kraków">
            <a:extLst>
              <a:ext uri="{FF2B5EF4-FFF2-40B4-BE49-F238E27FC236}">
                <a16:creationId xmlns:a16="http://schemas.microsoft.com/office/drawing/2014/main" id="{60001F24-5F98-49A5-89B7-CC65D0904BE1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05" y="1595535"/>
            <a:ext cx="8434873" cy="384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5082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Click="0" advTm="3400">
        <p159:morph option="byObject"/>
      </p:transition>
    </mc:Choice>
    <mc:Fallback>
      <p:transition advClick="0" advTm="34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EA5329FB-E001-4E9A-BF30-49EEB5D90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gdańsk</a:t>
            </a:r>
            <a:endParaRPr lang="pl-PL" dirty="0"/>
          </a:p>
        </p:txBody>
      </p:sp>
      <p:pic>
        <p:nvPicPr>
          <p:cNvPr id="7170" name="Picture 2" descr="Znalezione obrazy dla zapytania: gdank">
            <a:extLst>
              <a:ext uri="{FF2B5EF4-FFF2-40B4-BE49-F238E27FC236}">
                <a16:creationId xmlns:a16="http://schemas.microsoft.com/office/drawing/2014/main" id="{1B113B12-376F-4666-959F-E9574005B744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479" y="1660849"/>
            <a:ext cx="8024326" cy="362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7033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Click="0" advTm="2817">
        <p159:morph option="byObject"/>
      </p:transition>
    </mc:Choice>
    <mc:Fallback>
      <p:transition advClick="0" advTm="2817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D18FD0D0-0F68-453A-860C-A932333F8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tatry</a:t>
            </a:r>
          </a:p>
        </p:txBody>
      </p:sp>
      <p:pic>
        <p:nvPicPr>
          <p:cNvPr id="8194" name="Picture 2" descr="Znalezione obrazy dla zapytania: tatry">
            <a:extLst>
              <a:ext uri="{FF2B5EF4-FFF2-40B4-BE49-F238E27FC236}">
                <a16:creationId xmlns:a16="http://schemas.microsoft.com/office/drawing/2014/main" id="{74B969D4-CF28-4982-80B6-1ADC36C869A7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907" y="1837765"/>
            <a:ext cx="8425542" cy="361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6876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Click="0" advTm="2924">
        <p159:morph option="byObject"/>
      </p:transition>
    </mc:Choice>
    <mc:Fallback>
      <p:transition advClick="0" advTm="2924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4734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p14:dur="250" advClick="0" advTm="5000">
        <p159:morph option="byObject"/>
      </p:transition>
    </mc:Choice>
    <mc:Fallback>
      <p:transition advClick="0" advTm="5000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darzenie główne">
  <a:themeElements>
    <a:clrScheme name="Wydarzenie główne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Wydarzenie główne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ydarzenie główn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TM04033927[[fn=Wydarzenie główne]]</Template>
  <TotalTime>298</TotalTime>
  <Words>277</Words>
  <Application>Microsoft Office PowerPoint</Application>
  <PresentationFormat>Panoramiczny</PresentationFormat>
  <Paragraphs>19</Paragraphs>
  <Slides>9</Slides>
  <Notes>1</Notes>
  <HiddenSlides>0</HiddenSlides>
  <MMClips>1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Brush Script MT</vt:lpstr>
      <vt:lpstr>Calibri</vt:lpstr>
      <vt:lpstr>Cambria</vt:lpstr>
      <vt:lpstr>Impact</vt:lpstr>
      <vt:lpstr>Times New Roman</vt:lpstr>
      <vt:lpstr>Wydarzenie główne</vt:lpstr>
      <vt:lpstr>POLSKA</vt:lpstr>
      <vt:lpstr>Flaga polski          godło Polski</vt:lpstr>
      <vt:lpstr>Prezentacja programu PowerPoint</vt:lpstr>
      <vt:lpstr>Prezentacja programu PowerPoint</vt:lpstr>
      <vt:lpstr>           Stolica Polski Warszawa</vt:lpstr>
      <vt:lpstr>kraków</vt:lpstr>
      <vt:lpstr>gdańsk</vt:lpstr>
      <vt:lpstr>tatry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POLSKA</dc:title>
  <dc:creator>Asus</dc:creator>
  <cp:lastModifiedBy>Asus</cp:lastModifiedBy>
  <cp:revision>15</cp:revision>
  <dcterms:created xsi:type="dcterms:W3CDTF">2020-03-22T10:42:32Z</dcterms:created>
  <dcterms:modified xsi:type="dcterms:W3CDTF">2020-04-06T21:05:07Z</dcterms:modified>
</cp:coreProperties>
</file>