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865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963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68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086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463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8621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233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900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780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896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093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810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85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96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00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65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CED2-84AC-4FD9-9984-54292A2B76EE}" type="datetimeFigureOut">
              <a:rPr lang="pl-PL" smtClean="0"/>
              <a:pPr/>
              <a:t>2020-04-13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97BAF4-D4E0-4E53-BE14-8EE9871FA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44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9017"/>
          </a:xfrm>
        </p:spPr>
        <p:txBody>
          <a:bodyPr>
            <a:normAutofit/>
          </a:bodyPr>
          <a:lstStyle/>
          <a:p>
            <a:r>
              <a:rPr lang="pl-PL" sz="8000" i="1" dirty="0" smtClean="0">
                <a:latin typeface="Comic Sans MS" panose="030F0702030302020204" pitchFamily="66" charset="0"/>
              </a:rPr>
              <a:t>Zdrowe</a:t>
            </a:r>
            <a:r>
              <a:rPr lang="pl-PL" sz="2800" dirty="0" smtClean="0">
                <a:latin typeface="Comic Sans MS" panose="030F0702030302020204" pitchFamily="66" charset="0"/>
              </a:rPr>
              <a:t>  </a:t>
            </a:r>
            <a:r>
              <a:rPr lang="pl-PL" sz="8000" i="1" dirty="0" smtClean="0">
                <a:latin typeface="Comic Sans MS" panose="030F0702030302020204" pitchFamily="66" charset="0"/>
              </a:rPr>
              <a:t>odżywianie</a:t>
            </a:r>
            <a:endParaRPr lang="pl-PL" sz="8000" i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8828" y="3979572"/>
            <a:ext cx="4589172" cy="1278228"/>
          </a:xfrm>
        </p:spPr>
        <p:txBody>
          <a:bodyPr>
            <a:normAutofit fontScale="92500" lnSpcReduction="10000"/>
          </a:bodyPr>
          <a:lstStyle/>
          <a:p>
            <a:r>
              <a:rPr lang="pl-PL" sz="4000" dirty="0" smtClean="0">
                <a:latin typeface="Comic Sans MS" panose="030F0702030302020204" pitchFamily="66" charset="0"/>
              </a:rPr>
              <a:t>Igor Wołowski</a:t>
            </a:r>
          </a:p>
          <a:p>
            <a:r>
              <a:rPr lang="pl-PL" sz="4000" dirty="0" smtClean="0">
                <a:latin typeface="Comic Sans MS" panose="030F0702030302020204" pitchFamily="66" charset="0"/>
              </a:rPr>
              <a:t>Klasa 6d</a:t>
            </a:r>
            <a:endParaRPr lang="pl-PL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5418"/>
            <a:ext cx="7340958" cy="3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4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039" y="1171977"/>
            <a:ext cx="6507330" cy="4926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4" y="609599"/>
            <a:ext cx="4481847" cy="2507087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Kolej na następny poziom.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Piąty poziom piramidy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są to jajka , mięso drobiu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oraz rozmaite ryby.</a:t>
            </a: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924" y="4275786"/>
            <a:ext cx="5280338" cy="2253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 produkty jedzmy co dzień,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jeden raz lub razy dwa,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kanapki lub na obiad,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 tam kto ochotę ma.</a:t>
            </a: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336" y="152850"/>
            <a:ext cx="4337664" cy="296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4" y="4275786"/>
            <a:ext cx="3309870" cy="23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48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792"/>
            <a:ext cx="11578107" cy="6856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985838" y="0"/>
            <a:ext cx="13177838" cy="644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u szczytu piramidy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łuszcz zwierzęcy zastąp roślinnym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ażdy ekspert od żywienia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obrą radę tobie da,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ż</a:t>
            </a: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ten olej rzepakowy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pl-PL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epiej o twe zdrowie dba.</a:t>
            </a:r>
          </a:p>
          <a:p>
            <a:pPr marL="0" indent="0">
              <a:buNone/>
            </a:pP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0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09" y="0"/>
            <a:ext cx="93629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056068"/>
            <a:ext cx="9055061" cy="1584100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piramidzie nie ma miejsca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 przeróżne batoniki,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 napoje gazowane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chrupiące smakołyki.</a:t>
            </a: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4404575"/>
            <a:ext cx="9055061" cy="20477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Coć zajadać je lubimy,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Choć nam chwile nudy słodzą,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po prostu są niezdrowe – 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Najzwyczajniej w świecie szkodzą.</a:t>
            </a: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0"/>
            <a:ext cx="2917998" cy="378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3696236"/>
            <a:ext cx="2917998" cy="31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6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00687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31825"/>
            <a:ext cx="8596313" cy="549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Teraz wiesz już, co Ci służy,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A więc możesz bez wątpienia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Nie czekając, nie zwlekając,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Zmienić swe przyzwyczajenia.</a:t>
            </a:r>
          </a:p>
          <a:p>
            <a:pPr marL="0" indent="0" algn="ctr">
              <a:buNone/>
            </a:pPr>
            <a:endParaRPr lang="pl-PL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Pij świeżutki sok z owoców!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Wcinaj jabłka! Chrup marchewkę!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Wprowadź modę na surówki</a:t>
            </a:r>
          </a:p>
          <a:p>
            <a:pPr mar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I sałatę, i rzodkiewkę!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47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226" y="3065172"/>
            <a:ext cx="6593984" cy="3953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3395506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Każdy che być silny, zdrowy,</a:t>
            </a:r>
            <a:b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każdy chce być krzepki, hoży</a:t>
            </a:r>
            <a:b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nie za chudy, nie za gruby,</a:t>
            </a:r>
            <a:b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dobrym zdrowiu stu lat dożyć.</a:t>
            </a:r>
            <a:endParaRPr lang="pl-P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58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439" y="3593206"/>
            <a:ext cx="7083382" cy="3264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że jest szalenie ważne,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pijemy i co jemy,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ięc czy czasem nam nie szkodzi,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eśli jemy to ,co chcemy?</a:t>
            </a:r>
            <a:endParaRPr lang="pl-PL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12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55" y="463639"/>
            <a:ext cx="11114468" cy="59371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927475"/>
            <a:ext cx="8597900" cy="2782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 jeść często, a co rzadko?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zy jeść jajka, czy kotlety?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iedzą o tym </a:t>
            </a:r>
            <a:r>
              <a:rPr lang="pl-PL" sz="4000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SPECJALIŚCI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 </a:t>
            </a:r>
            <a:r>
              <a:rPr lang="pl-PL" sz="4000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ŻYWIENIA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, czyli </a:t>
            </a:r>
            <a:r>
              <a:rPr lang="pl-PL" sz="4000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DIETY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 </a:t>
            </a:r>
            <a:endParaRPr lang="pl-P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6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18186"/>
            <a:ext cx="8596668" cy="3258355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Aby prosto to wyjaśnić</a:t>
            </a:r>
            <a:b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pokazać obrazowo,</a:t>
            </a:r>
            <a:b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naukowcy ułożyli</a:t>
            </a:r>
            <a:b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piramidę żywieniową</a:t>
            </a:r>
            <a: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pl-P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089" y="3103808"/>
            <a:ext cx="4416280" cy="3754192"/>
          </a:xfrm>
        </p:spPr>
      </p:pic>
    </p:spTree>
    <p:extLst>
      <p:ext uri="{BB962C8B-B14F-4D97-AF65-F5344CB8AC3E}">
        <p14:creationId xmlns:p14="http://schemas.microsoft.com/office/powerpoint/2010/main" xmlns="" val="8404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296" y="1957589"/>
            <a:ext cx="8714704" cy="4939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8" y="251791"/>
            <a:ext cx="8596668" cy="2429814"/>
          </a:xfrm>
        </p:spPr>
        <p:txBody>
          <a:bodyPr/>
          <a:lstStyle/>
          <a:p>
            <a: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Pierwszy poziom piramidy</a:t>
            </a:r>
            <a:b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to ćwiczenia i bieganie,</a:t>
            </a:r>
            <a:b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zalecane w sporej dawce,</a:t>
            </a:r>
            <a:b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nawet jeszcze przed śniadaniem</a:t>
            </a:r>
            <a:r>
              <a:rPr lang="pl-PL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pl-PL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66" y="3644723"/>
            <a:ext cx="5030955" cy="3084490"/>
          </a:xfrm>
        </p:spPr>
      </p:pic>
    </p:spTree>
    <p:extLst>
      <p:ext uri="{BB962C8B-B14F-4D97-AF65-F5344CB8AC3E}">
        <p14:creationId xmlns:p14="http://schemas.microsoft.com/office/powerpoint/2010/main" xmlns="" val="52053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768958"/>
            <a:ext cx="4365939" cy="3953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59358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Drugi poziom to owoce,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cytrusowe i krajowe,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warzywa rozmaite,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gotowane i krajowe.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4340180"/>
            <a:ext cx="9432581" cy="238259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Zajadajmy je codziennie,</a:t>
            </a:r>
          </a:p>
          <a:p>
            <a:pPr marL="0" indent="0" algn="r">
              <a:buNone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ały rok, przez wszystkie dni,</a:t>
            </a:r>
          </a:p>
          <a:p>
            <a:pPr marL="0" indent="0" algn="r">
              <a:buNone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edzmy je dwa razy na dzień,</a:t>
            </a:r>
          </a:p>
          <a:p>
            <a:pPr marL="0" indent="0" algn="r">
              <a:buNone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lbo nawet razy trzy.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669" y="798489"/>
            <a:ext cx="4373625" cy="35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67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1" y="257577"/>
            <a:ext cx="10187190" cy="641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8293" y="4823138"/>
            <a:ext cx="5436098" cy="2034862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 produkty jeść należy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sporadycznie, wyjątkowo.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spożywanie ich w nadmiarze</a:t>
            </a:r>
            <a:b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nie jest rzeczą nazbyt zdrową.</a:t>
            </a:r>
            <a:endParaRPr lang="pl-P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67425"/>
            <a:ext cx="9467185" cy="1841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Płatki, mąki i otręby,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iałe chleby, białe ryże,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akarony no i  kasze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piramidzie też znajdziemy.</a:t>
            </a:r>
          </a:p>
          <a:p>
            <a:pPr marL="0" indent="0">
              <a:buNone/>
            </a:pPr>
            <a:endParaRPr lang="pl-PL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0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8340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8596313" cy="6035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Czwarty poziom w piramidzie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jest mleko i maślanka,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ery białe oraz żółte,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efir, jogurt, i śmietanka.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Jakiś produkt z czwartej grupy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rzeba jeść każdego dnia,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śniadanie, na kolację,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eden raz lub nawet dwa.</a:t>
            </a:r>
            <a:endParaRPr lang="pl-PL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1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297</Words>
  <Application>Microsoft Office PowerPoint</Application>
  <PresentationFormat>Niestandardowy</PresentationFormat>
  <Paragraphs>60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Facet</vt:lpstr>
      <vt:lpstr>Zdrowe  odżywianie</vt:lpstr>
      <vt:lpstr>Każdy che być silny, zdrowy, każdy chce być krzepki, hoży nie za chudy, nie za gruby, w dobrym zdrowiu stu lat dożyć.</vt:lpstr>
      <vt:lpstr>Slajd 3</vt:lpstr>
      <vt:lpstr>Slajd 4</vt:lpstr>
      <vt:lpstr>Aby prosto to wyjaśnić i pokazać obrazowo, naukowcy ułożyli piramidę żywieniową </vt:lpstr>
      <vt:lpstr>Pierwszy poziom piramidy to ćwiczenia i bieganie, zalecane w sporej dawce, nawet jeszcze przed śniadaniem.</vt:lpstr>
      <vt:lpstr>Drugi poziom to owoce, cytrusowe i krajowe, i warzywa rozmaite, gotowane i krajowe. </vt:lpstr>
      <vt:lpstr>Te produkty jeść należy sporadycznie, wyjątkowo. spożywanie ich w nadmiarze nie jest rzeczą nazbyt zdrową.</vt:lpstr>
      <vt:lpstr>Slajd 9</vt:lpstr>
      <vt:lpstr>Kolej na następny poziom. Piąty poziom piramidy są to jajka , mięso drobiu oraz rozmaite ryby.</vt:lpstr>
      <vt:lpstr>Slajd 11</vt:lpstr>
      <vt:lpstr>W piramidzie nie ma miejsca na przeróżne batoniki, na napoje gazowane i chrupiące smakołyki.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 odżywianie</dc:title>
  <dc:creator>jun</dc:creator>
  <cp:lastModifiedBy>B.Kulak</cp:lastModifiedBy>
  <cp:revision>35</cp:revision>
  <dcterms:created xsi:type="dcterms:W3CDTF">2020-03-29T16:15:00Z</dcterms:created>
  <dcterms:modified xsi:type="dcterms:W3CDTF">2020-04-13T17:33:47Z</dcterms:modified>
</cp:coreProperties>
</file>