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55" d="100"/>
          <a:sy n="55" d="100"/>
        </p:scale>
        <p:origin x="-6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804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836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3433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246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00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8709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5788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9075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3636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9925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127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4B95-D5FA-4293-A60C-DA111CA09B3F}" type="datetimeFigureOut">
              <a:rPr lang="pl-PL" smtClean="0"/>
              <a:pPr/>
              <a:t>07.12.2020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8E86-FF59-428A-9130-8A48FB19B71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0778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CEADF"/>
            </a:gs>
            <a:gs pos="44000">
              <a:schemeClr val="accent2">
                <a:lumMod val="5000"/>
                <a:lumOff val="95000"/>
              </a:schemeClr>
            </a:gs>
            <a:gs pos="19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A5414A-1BDC-419C-900F-DA3DC4B08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Życie Św. Franciszka z Asyżu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FEEAD3A-154D-48E0-94E2-03199B65C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0860"/>
            <a:ext cx="9144000" cy="1636939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27899D2D-606B-4240-B98E-68D45EC47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3054" y="4293168"/>
            <a:ext cx="2286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xmlns="" id="{B3088451-F84D-40C4-AF61-AAC5C87892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15664" y="44316"/>
            <a:ext cx="1858853" cy="251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0661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E038A41-A6E8-49F9-9D83-A50336ABC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Życiorys Św. Franciszka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ABB5739-BF7A-4BA2-8F33-4D2260955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907" y="1837872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    Urodził </a:t>
            </a:r>
            <a:r>
              <a:rPr lang="pl-PL" sz="2600" dirty="0">
                <a:latin typeface="Arial" panose="020B0604020202020204" pitchFamily="34" charset="0"/>
                <a:cs typeface="Arial" panose="020B0604020202020204" pitchFamily="34" charset="0"/>
              </a:rPr>
              <a:t>się on w 1181 roku w bogatej rodzinie kupców.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Jego matka, Pika, przy chrzcie nadała mu na imię Jan, które ojciec </a:t>
            </a:r>
            <a:r>
              <a:rPr lang="pl-PL" sz="2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później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zmienił na Francesco. Niektóre źródła podają, że Franciszek miał brata o imieniu Anioł. Pierwsze lata swojego życia spędził w Asyżu, uczęszczał tam do parafialnej szkoły przy kościele św. Jerzego, gdzie zdobył podstawowe wykształcenie.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Mając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 lat, wziął udział w wojnie pomiędzy Asyżem, a Perugią. Na przełomie 1202 </a:t>
            </a:r>
            <a:r>
              <a:rPr lang="pl-PL" sz="26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i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1203 roku, w wyniku zdrady towarzysza, został uwięziony w Perugii. </a:t>
            </a:r>
            <a:r>
              <a:rPr lang="pl-PL" sz="2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Został </a:t>
            </a:r>
            <a:r>
              <a:rPr lang="pl-PL" sz="26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6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wolniony        w 1204, ze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względu na ciężką chorobę powrócił do Asyżu. 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6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1205 roku w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asyskim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kościele San </a:t>
            </a:r>
            <a:r>
              <a:rPr lang="pl-PL" sz="26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Damiano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usłyszał głos Chrystusa, przemawiającego </a:t>
            </a:r>
            <a:r>
              <a:rPr lang="pl-PL" sz="26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z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ikony krzyża, który </a:t>
            </a:r>
            <a:r>
              <a:rPr lang="pl-PL" sz="26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polecił mu</a:t>
            </a:r>
            <a:r>
              <a:rPr lang="pl-PL" sz="26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6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odbudować kościół.</a:t>
            </a: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CEABAC56-8886-4BBB-A2CB-AE0C3085A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857" y="2157073"/>
            <a:ext cx="1041851" cy="254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9360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1EDA966-E294-494D-8FE4-BBA698CB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A7F0F7B-2648-4B5A-81E7-6E0758367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3038"/>
            <a:ext cx="8524741" cy="521392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Remontując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kościół sprzedał konia i zabrał ze sklepu ojca kilka beli sukna, przez co popadł w konflikt z nim. Ojciec najpierw uwięził </a:t>
            </a:r>
            <a:r>
              <a:rPr lang="pl-PL" sz="2400" dirty="0" smtClean="0">
                <a:solidFill>
                  <a:srgbClr val="202122"/>
                </a:solidFill>
                <a:latin typeface="Arial" panose="020B0604020202020204" pitchFamily="34" charset="0"/>
              </a:rPr>
              <a:t>syna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później,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 1206 roku, zaprowadził przed sąd biskupi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      (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 życzenie Franciszka, który uważał, że żaden inny trybunał nie jest dla niego </a:t>
            </a:r>
            <a:r>
              <a:rPr lang="pl-PL" sz="2400" dirty="0" smtClean="0">
                <a:solidFill>
                  <a:srgbClr val="202122"/>
                </a:solidFill>
                <a:latin typeface="Arial" panose="020B0604020202020204" pitchFamily="34" charset="0"/>
              </a:rPr>
              <a:t>wiarygodny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Biskup orzekł, że Franciszek powinien zwrócić ojcu koszty, na co Franciszek oświadczył, iż nie ma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ojca.     </a:t>
            </a:r>
            <a:r>
              <a:rPr lang="pl-PL" sz="2400" dirty="0">
                <a:solidFill>
                  <a:srgbClr val="202122"/>
                </a:solidFill>
                <a:latin typeface="Arial" panose="020B0604020202020204" pitchFamily="34" charset="0"/>
              </a:rPr>
              <a:t>Z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djął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odzienie, zostając w samej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włosiennicy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złożył je i razem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              z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pieniędzmi oddał ojcu. Rozpoczął życie pokuty, m.in. asystując </a:t>
            </a:r>
            <a:r>
              <a:rPr lang="pl-PL" sz="2400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  przy chorych.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 latach 1206-1208 odrestaurował </a:t>
            </a:r>
            <a:r>
              <a:rPr lang="pl-PL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podasyskie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kaplice: San </a:t>
            </a:r>
            <a:r>
              <a:rPr lang="pl-PL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Damiano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San Pietro i kaplicę Matki Bożej Anielskiej w </a:t>
            </a:r>
            <a:r>
              <a:rPr lang="pl-PL" sz="24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Porcjunkuli</a:t>
            </a:r>
            <a:r>
              <a:rPr lang="pl-PL" sz="2400" dirty="0">
                <a:solidFill>
                  <a:srgbClr val="0B0080"/>
                </a:solidFill>
                <a:latin typeface="Arial" panose="020B0604020202020204" pitchFamily="34" charset="0"/>
              </a:rPr>
              <a:t> </a:t>
            </a:r>
            <a:r>
              <a:rPr lang="pl-PL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 Asyżem.</a:t>
            </a:r>
            <a:endParaRPr lang="pl-PL" sz="24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00A6A767-E1EE-4C0D-AF34-DE9E834FA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30232" y="963038"/>
            <a:ext cx="2462351" cy="3385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991384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56926F8-5453-45EF-B250-3E06600C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informacje.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0A6B666-0340-48A5-B555-E5BC05198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03535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Święty Franciszek został ogłoszony świętym 16 lipca 1228 roku przez swojego przyjaciela Grzegorza IX </a:t>
            </a:r>
            <a:r>
              <a:rPr lang="pl-PL" sz="20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wcześniejszego opiekuna zakonu.</a:t>
            </a:r>
          </a:p>
          <a:p>
            <a:pPr algn="just">
              <a:lnSpc>
                <a:spcPct val="150000"/>
              </a:lnSpc>
            </a:pPr>
            <a:r>
              <a:rPr lang="pl-PL" sz="20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Długo przed tym, jak uznano go za świętego i ogłoszono go patronem </a:t>
            </a:r>
            <a:r>
              <a:rPr lang="pl-PL" sz="20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przyrody</a:t>
            </a:r>
            <a:r>
              <a:rPr lang="pl-PL" sz="200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Franciszek czerpał przyjemność z obcowania z naturą. Umiłowanie </a:t>
            </a:r>
            <a:r>
              <a:rPr lang="pl-PL" sz="2000" dirty="0" smtClean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natury</a:t>
            </a:r>
            <a:r>
              <a:rPr lang="pl-PL" sz="200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było, obok życia w ubóstwie, jedną z reguł zakonu, który założył.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Uczył ludzi przyjaznego i pełnego </a:t>
            </a:r>
            <a:r>
              <a:rPr lang="pl-PL" sz="20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szacunku </a:t>
            </a:r>
            <a:r>
              <a:rPr lang="pl-PL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podejścia </a:t>
            </a:r>
            <a:r>
              <a:rPr lang="pl-PL" sz="2000" b="1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do świata stworzonego ze względu na miłość do Boga – Stwórcy.</a:t>
            </a:r>
            <a:endParaRPr lang="pl-PL" sz="2000" b="1" dirty="0">
              <a:solidFill>
                <a:srgbClr val="2021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20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Współcześnie święty Franciszek jest na całym świecie znany i lubiany także wśród niewierzących i chrześcijan innych wyznań. </a:t>
            </a:r>
            <a:r>
              <a:rPr lang="pl-PL" sz="2000" b="1" dirty="0">
                <a:solidFill>
                  <a:srgbClr val="2020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000" b="1" i="0" dirty="0" smtClean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pewnością jest tak nie ze względu na jego cuda, lecz z powodu jego życia i postępowania zgodnego z Ewangelią. </a:t>
            </a:r>
            <a:r>
              <a:rPr lang="pl-PL" sz="20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mówimy </a:t>
            </a:r>
            <a:r>
              <a:rPr lang="pl-PL" sz="2000" b="0" i="0" dirty="0" smtClean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o </a:t>
            </a:r>
            <a:r>
              <a:rPr lang="pl-PL" sz="2000" b="0" i="0" dirty="0">
                <a:solidFill>
                  <a:srgbClr val="2020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świętych „od cudów”, to mamy na myśli choćby naśladowcę Franciszka, świętego Antoniego Padewskiego lub jeszcze innych, ale nie Biedaczynę z Asyżu.</a:t>
            </a:r>
            <a:endParaRPr lang="pl-PL" sz="2000" i="0" dirty="0"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71324F29-D25D-4012-A1B4-93ED2C46D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41736" y="0"/>
            <a:ext cx="1850264" cy="262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291138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384D90B-3D7D-4C73-BFB3-DA0C81482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Dziękujemy za obejrzenie </a:t>
            </a:r>
            <a:r>
              <a:rPr lang="pl-PL" dirty="0" smtClean="0"/>
              <a:t>prezentacji, którą przygotowali:</a:t>
            </a:r>
            <a:endParaRPr lang="pl-PL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37C1EBB8-2583-41D2-9C08-49D697CCF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57741" y="2634890"/>
            <a:ext cx="2286000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xmlns="" id="{8A9E3BA5-CBC6-4DDC-8B62-5F3D951AA2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099" y="2073385"/>
            <a:ext cx="180366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/>
          <p:cNvSpPr/>
          <p:nvPr/>
        </p:nvSpPr>
        <p:spPr>
          <a:xfrm>
            <a:off x="5915891" y="1870364"/>
            <a:ext cx="570807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4400" dirty="0" smtClean="0">
              <a:solidFill>
                <a:prstClr val="black"/>
              </a:solidFill>
              <a:latin typeface="Arial Unicode MS" pitchFamily="34" charset="-128"/>
              <a:cs typeface="Arial" pitchFamily="34" charset="0"/>
            </a:endParaRPr>
          </a:p>
          <a:p>
            <a:r>
              <a:rPr lang="pl-PL" sz="4400" dirty="0" smtClean="0">
                <a:solidFill>
                  <a:prstClr val="black"/>
                </a:solidFill>
                <a:latin typeface="Arial Unicode MS" pitchFamily="34" charset="-128"/>
                <a:cs typeface="Arial" pitchFamily="34" charset="0"/>
              </a:rPr>
              <a:t>Aleksander Duda</a:t>
            </a:r>
          </a:p>
          <a:p>
            <a:r>
              <a:rPr lang="pl-PL" sz="4400" dirty="0" smtClean="0">
                <a:solidFill>
                  <a:prstClr val="black"/>
                </a:solidFill>
                <a:latin typeface="Arial Unicode MS" pitchFamily="34" charset="-128"/>
                <a:cs typeface="Arial" pitchFamily="34" charset="0"/>
              </a:rPr>
              <a:t>Kamil Krupa</a:t>
            </a:r>
          </a:p>
          <a:p>
            <a:r>
              <a:rPr lang="pl-PL" sz="4400" dirty="0" smtClean="0">
                <a:solidFill>
                  <a:prstClr val="black"/>
                </a:solidFill>
                <a:latin typeface="Arial Unicode MS" pitchFamily="34" charset="-128"/>
                <a:cs typeface="Arial" pitchFamily="34" charset="0"/>
              </a:rPr>
              <a:t>Marcin Kwaśny</a:t>
            </a:r>
          </a:p>
          <a:p>
            <a:endParaRPr lang="pl-PL" sz="8000" dirty="0"/>
          </a:p>
        </p:txBody>
      </p:sp>
    </p:spTree>
    <p:extLst>
      <p:ext uri="{BB962C8B-B14F-4D97-AF65-F5344CB8AC3E}">
        <p14:creationId xmlns:p14="http://schemas.microsoft.com/office/powerpoint/2010/main" xmlns="" val="2259071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275</Words>
  <Application>Microsoft Office PowerPoint</Application>
  <PresentationFormat>Niestandardowy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Office Theme</vt:lpstr>
      <vt:lpstr>Życie Św. Franciszka z Asyżu </vt:lpstr>
      <vt:lpstr>Życiorys Św. Franciszka</vt:lpstr>
      <vt:lpstr>   </vt:lpstr>
      <vt:lpstr>Ważne informacje.</vt:lpstr>
      <vt:lpstr>Dziękujemy za obejrzenie prezentacji, którą przygotowali: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Życie Św. Franciszka z Asyżu</dc:title>
  <dc:creator>Marcin Kwaśny</dc:creator>
  <cp:lastModifiedBy>Admin</cp:lastModifiedBy>
  <cp:revision>15</cp:revision>
  <dcterms:created xsi:type="dcterms:W3CDTF">2020-11-17T10:56:59Z</dcterms:created>
  <dcterms:modified xsi:type="dcterms:W3CDTF">2020-12-07T15:02:09Z</dcterms:modified>
</cp:coreProperties>
</file>