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2762C-A548-804C-84F9-7B30B924C6CC}" v="149" dt="2020-04-28T16:42:24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5748"/>
  </p:normalViewPr>
  <p:slideViewPr>
    <p:cSldViewPr snapToGrid="0" snapToObjects="1">
      <p:cViewPr varScale="1">
        <p:scale>
          <a:sx n="101" d="100"/>
          <a:sy n="101" d="100"/>
        </p:scale>
        <p:origin x="216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drzejewska" userId="5ca4c2b21398df3d" providerId="LiveId" clId="{7962762C-A548-804C-84F9-7B30B924C6CC}"/>
    <pc:docChg chg="undo redo custSel modSld">
      <pc:chgData name="Anna Modrzejewska" userId="5ca4c2b21398df3d" providerId="LiveId" clId="{7962762C-A548-804C-84F9-7B30B924C6CC}" dt="2020-05-04T12:39:34.943" v="20" actId="20577"/>
      <pc:docMkLst>
        <pc:docMk/>
      </pc:docMkLst>
      <pc:sldChg chg="addSp modSp">
        <pc:chgData name="Anna Modrzejewska" userId="5ca4c2b21398df3d" providerId="LiveId" clId="{7962762C-A548-804C-84F9-7B30B924C6CC}" dt="2020-05-04T12:39:34.943" v="20" actId="20577"/>
        <pc:sldMkLst>
          <pc:docMk/>
          <pc:sldMk cId="3706419795" sldId="256"/>
        </pc:sldMkLst>
        <pc:spChg chg="mod">
          <ac:chgData name="Anna Modrzejewska" userId="5ca4c2b21398df3d" providerId="LiveId" clId="{7962762C-A548-804C-84F9-7B30B924C6CC}" dt="2020-05-04T12:39:34.943" v="20" actId="20577"/>
          <ac:spMkLst>
            <pc:docMk/>
            <pc:sldMk cId="3706419795" sldId="256"/>
            <ac:spMk id="3" creationId="{A38850A8-CBE0-E440-AE03-4A01D07D5911}"/>
          </ac:spMkLst>
        </pc:spChg>
        <pc:picChg chg="add mod">
          <ac:chgData name="Anna Modrzejewska" userId="5ca4c2b21398df3d" providerId="LiveId" clId="{7962762C-A548-804C-84F9-7B30B924C6CC}" dt="2020-04-28T16:42:12.761" v="0"/>
          <ac:picMkLst>
            <pc:docMk/>
            <pc:sldMk cId="3706419795" sldId="256"/>
            <ac:picMk id="9" creationId="{21800922-F258-0745-8434-39DE6A63C942}"/>
          </ac:picMkLst>
        </pc:picChg>
      </pc:sldChg>
      <pc:sldChg chg="addSp modSp mod modClrScheme chgLayout">
        <pc:chgData name="Anna Modrzejewska" userId="5ca4c2b21398df3d" providerId="LiveId" clId="{7962762C-A548-804C-84F9-7B30B924C6CC}" dt="2020-04-28T16:44:23.076" v="13" actId="208"/>
        <pc:sldMkLst>
          <pc:docMk/>
          <pc:sldMk cId="1825028875" sldId="257"/>
        </pc:sldMkLst>
        <pc:spChg chg="mod">
          <ac:chgData name="Anna Modrzejewska" userId="5ca4c2b21398df3d" providerId="LiveId" clId="{7962762C-A548-804C-84F9-7B30B924C6CC}" dt="2020-04-28T16:44:23.076" v="13" actId="208"/>
          <ac:spMkLst>
            <pc:docMk/>
            <pc:sldMk cId="1825028875" sldId="257"/>
            <ac:spMk id="13" creationId="{1CC84B15-8374-A041-A348-2AE0C0A33132}"/>
          </ac:spMkLst>
        </pc:spChg>
        <pc:picChg chg="add mod">
          <ac:chgData name="Anna Modrzejewska" userId="5ca4c2b21398df3d" providerId="LiveId" clId="{7962762C-A548-804C-84F9-7B30B924C6CC}" dt="2020-04-28T16:42:15.038" v="1"/>
          <ac:picMkLst>
            <pc:docMk/>
            <pc:sldMk cId="1825028875" sldId="257"/>
            <ac:picMk id="5" creationId="{CF4C7923-7FE1-7E47-B453-48B01A415605}"/>
          </ac:picMkLst>
        </pc:picChg>
      </pc:sldChg>
      <pc:sldChg chg="addSp modSp mod modClrScheme chgLayout">
        <pc:chgData name="Anna Modrzejewska" userId="5ca4c2b21398df3d" providerId="LiveId" clId="{7962762C-A548-804C-84F9-7B30B924C6CC}" dt="2020-04-28T16:44:40.217" v="15" actId="208"/>
        <pc:sldMkLst>
          <pc:docMk/>
          <pc:sldMk cId="282443209" sldId="258"/>
        </pc:sldMkLst>
        <pc:spChg chg="mod">
          <ac:chgData name="Anna Modrzejewska" userId="5ca4c2b21398df3d" providerId="LiveId" clId="{7962762C-A548-804C-84F9-7B30B924C6CC}" dt="2020-04-28T16:44:37.627" v="14" actId="208"/>
          <ac:spMkLst>
            <pc:docMk/>
            <pc:sldMk cId="282443209" sldId="258"/>
            <ac:spMk id="13" creationId="{1CC84B15-8374-A041-A348-2AE0C0A33132}"/>
          </ac:spMkLst>
        </pc:spChg>
        <pc:spChg chg="mod">
          <ac:chgData name="Anna Modrzejewska" userId="5ca4c2b21398df3d" providerId="LiveId" clId="{7962762C-A548-804C-84F9-7B30B924C6CC}" dt="2020-04-28T16:44:40.217" v="15" actId="208"/>
          <ac:spMkLst>
            <pc:docMk/>
            <pc:sldMk cId="282443209" sldId="258"/>
            <ac:spMk id="15" creationId="{C4026B7D-15BE-3541-9D7B-6966BEC62FB0}"/>
          </ac:spMkLst>
        </pc:spChg>
        <pc:picChg chg="add mod">
          <ac:chgData name="Anna Modrzejewska" userId="5ca4c2b21398df3d" providerId="LiveId" clId="{7962762C-A548-804C-84F9-7B30B924C6CC}" dt="2020-04-28T16:42:17.767" v="2"/>
          <ac:picMkLst>
            <pc:docMk/>
            <pc:sldMk cId="282443209" sldId="258"/>
            <ac:picMk id="6" creationId="{390E72BA-559F-F44D-BB29-70FD8262C5FB}"/>
          </ac:picMkLst>
        </pc:picChg>
      </pc:sldChg>
      <pc:sldChg chg="addSp modSp mod modClrScheme chgLayout">
        <pc:chgData name="Anna Modrzejewska" userId="5ca4c2b21398df3d" providerId="LiveId" clId="{7962762C-A548-804C-84F9-7B30B924C6CC}" dt="2020-04-28T16:44:51.552" v="17" actId="208"/>
        <pc:sldMkLst>
          <pc:docMk/>
          <pc:sldMk cId="840526959" sldId="259"/>
        </pc:sldMkLst>
        <pc:spChg chg="mod">
          <ac:chgData name="Anna Modrzejewska" userId="5ca4c2b21398df3d" providerId="LiveId" clId="{7962762C-A548-804C-84F9-7B30B924C6CC}" dt="2020-04-28T16:44:45.545" v="16" actId="208"/>
          <ac:spMkLst>
            <pc:docMk/>
            <pc:sldMk cId="840526959" sldId="259"/>
            <ac:spMk id="11" creationId="{B7AA4A48-72F8-B84D-B96E-A5CA4F70549B}"/>
          </ac:spMkLst>
        </pc:spChg>
        <pc:spChg chg="mod">
          <ac:chgData name="Anna Modrzejewska" userId="5ca4c2b21398df3d" providerId="LiveId" clId="{7962762C-A548-804C-84F9-7B30B924C6CC}" dt="2020-04-28T16:44:51.552" v="17" actId="208"/>
          <ac:spMkLst>
            <pc:docMk/>
            <pc:sldMk cId="840526959" sldId="259"/>
            <ac:spMk id="13" creationId="{5A39F530-59FF-274E-8A57-5E3483121FEC}"/>
          </ac:spMkLst>
        </pc:spChg>
        <pc:picChg chg="add mod">
          <ac:chgData name="Anna Modrzejewska" userId="5ca4c2b21398df3d" providerId="LiveId" clId="{7962762C-A548-804C-84F9-7B30B924C6CC}" dt="2020-04-28T16:42:20.536" v="3"/>
          <ac:picMkLst>
            <pc:docMk/>
            <pc:sldMk cId="840526959" sldId="259"/>
            <ac:picMk id="8" creationId="{08B775DC-4DBB-0244-A754-2A5E607A7C27}"/>
          </ac:picMkLst>
        </pc:picChg>
      </pc:sldChg>
      <pc:sldChg chg="addSp modSp mod modClrScheme chgLayout">
        <pc:chgData name="Anna Modrzejewska" userId="5ca4c2b21398df3d" providerId="LiveId" clId="{7962762C-A548-804C-84F9-7B30B924C6CC}" dt="2020-04-28T16:44:58.181" v="18" actId="208"/>
        <pc:sldMkLst>
          <pc:docMk/>
          <pc:sldMk cId="2569522240" sldId="260"/>
        </pc:sldMkLst>
        <pc:spChg chg="mod">
          <ac:chgData name="Anna Modrzejewska" userId="5ca4c2b21398df3d" providerId="LiveId" clId="{7962762C-A548-804C-84F9-7B30B924C6CC}" dt="2020-04-28T16:44:58.181" v="18" actId="208"/>
          <ac:spMkLst>
            <pc:docMk/>
            <pc:sldMk cId="2569522240" sldId="260"/>
            <ac:spMk id="6" creationId="{8BAD9907-70C1-4545-A75B-558C395D12D0}"/>
          </ac:spMkLst>
        </pc:spChg>
        <pc:picChg chg="add mod">
          <ac:chgData name="Anna Modrzejewska" userId="5ca4c2b21398df3d" providerId="LiveId" clId="{7962762C-A548-804C-84F9-7B30B924C6CC}" dt="2020-04-28T16:42:22.736" v="4"/>
          <ac:picMkLst>
            <pc:docMk/>
            <pc:sldMk cId="2569522240" sldId="260"/>
            <ac:picMk id="7" creationId="{BBFDD1F5-1843-8C44-A8CC-3706EC652A64}"/>
          </ac:picMkLst>
        </pc:picChg>
      </pc:sldChg>
      <pc:sldChg chg="addSp modSp">
        <pc:chgData name="Anna Modrzejewska" userId="5ca4c2b21398df3d" providerId="LiveId" clId="{7962762C-A548-804C-84F9-7B30B924C6CC}" dt="2020-04-28T16:42:29.384" v="6" actId="1076"/>
        <pc:sldMkLst>
          <pc:docMk/>
          <pc:sldMk cId="3982075521" sldId="262"/>
        </pc:sldMkLst>
        <pc:picChg chg="add mod">
          <ac:chgData name="Anna Modrzejewska" userId="5ca4c2b21398df3d" providerId="LiveId" clId="{7962762C-A548-804C-84F9-7B30B924C6CC}" dt="2020-04-28T16:42:29.384" v="6" actId="1076"/>
          <ac:picMkLst>
            <pc:docMk/>
            <pc:sldMk cId="3982075521" sldId="262"/>
            <ac:picMk id="9" creationId="{81DC0D58-DD50-0E4C-A591-4A20F2B32F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48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96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32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65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21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55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3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63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04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53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99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8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91" r:id="rId6"/>
    <p:sldLayoutId id="2147483986" r:id="rId7"/>
    <p:sldLayoutId id="2147483987" r:id="rId8"/>
    <p:sldLayoutId id="2147483988" r:id="rId9"/>
    <p:sldLayoutId id="2147483990" r:id="rId10"/>
    <p:sldLayoutId id="21474839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.pl/news?limitstart=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BEAA7E-C310-44E0-A234-701234100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4" r="1" b="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19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C3CDA-D776-F24D-A3F9-B44113FA4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95509"/>
            <a:ext cx="4092525" cy="2798604"/>
          </a:xfrm>
        </p:spPr>
        <p:txBody>
          <a:bodyPr>
            <a:normAutofit/>
          </a:bodyPr>
          <a:lstStyle/>
          <a:p>
            <a:r>
              <a:rPr lang="en-PL" dirty="0">
                <a:solidFill>
                  <a:srgbClr val="FFFFFF"/>
                </a:solidFill>
              </a:rPr>
              <a:t>Storytelling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850A8-CBE0-E440-AE03-4A01D07D5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844" y="4092591"/>
            <a:ext cx="4092525" cy="2292581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sz="3600">
                <a:solidFill>
                  <a:srgbClr val="FFFFFF"/>
                </a:solidFill>
              </a:rPr>
              <a:t>Unit 6</a:t>
            </a:r>
            <a:endParaRPr lang="en-GB" sz="3600" dirty="0">
              <a:solidFill>
                <a:srgbClr val="FFFFFF"/>
              </a:solidFill>
            </a:endParaRPr>
          </a:p>
          <a:p>
            <a:r>
              <a:rPr lang="en-GB" sz="3600" b="1" dirty="0">
                <a:solidFill>
                  <a:srgbClr val="FFFFFF"/>
                </a:solidFill>
              </a:rPr>
              <a:t>I want to be an artist!</a:t>
            </a:r>
            <a:endParaRPr lang="en-PL" sz="3600" b="1" dirty="0">
              <a:solidFill>
                <a:srgbClr val="FFFFFF"/>
              </a:solidFill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az 1">
            <a:extLst>
              <a:ext uri="{FF2B5EF4-FFF2-40B4-BE49-F238E27FC236}">
                <a16:creationId xmlns:a16="http://schemas.microsoft.com/office/drawing/2014/main" id="{21800922-F258-0745-8434-39DE6A63C9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6" y="85757"/>
            <a:ext cx="1301578" cy="4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1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C60BB22-B0A7-9A4F-86F0-EE2A8817E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21" y="0"/>
            <a:ext cx="5345206" cy="6858000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1CC84B15-8374-A041-A348-2AE0C0A33132}"/>
              </a:ext>
            </a:extLst>
          </p:cNvPr>
          <p:cNvSpPr/>
          <p:nvPr/>
        </p:nvSpPr>
        <p:spPr>
          <a:xfrm>
            <a:off x="8111067" y="2627581"/>
            <a:ext cx="3420533" cy="1069611"/>
          </a:xfrm>
          <a:prstGeom prst="wedgeRoundRectCallout">
            <a:avLst>
              <a:gd name="adj1" fmla="val 35603"/>
              <a:gd name="adj2" fmla="val 76748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L" sz="2400" dirty="0">
                <a:solidFill>
                  <a:srgbClr val="002060"/>
                </a:solidFill>
              </a:rPr>
              <a:t>What’s this?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E48DC8-DBE1-C845-B1E3-AE4C44CFA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43968" y="4080933"/>
            <a:ext cx="2048032" cy="2760547"/>
          </a:xfrm>
          <a:prstGeom prst="rect">
            <a:avLst/>
          </a:prstGeom>
        </p:spPr>
      </p:pic>
      <p:pic>
        <p:nvPicPr>
          <p:cNvPr id="5" name="Obraz 1">
            <a:extLst>
              <a:ext uri="{FF2B5EF4-FFF2-40B4-BE49-F238E27FC236}">
                <a16:creationId xmlns:a16="http://schemas.microsoft.com/office/drawing/2014/main" id="{CF4C7923-7FE1-7E47-B453-48B01A4156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6" y="85757"/>
            <a:ext cx="1301578" cy="4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2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D1797-8FD6-C144-AB4A-529F7E21C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11" y="38712"/>
            <a:ext cx="5382798" cy="6858000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1CC84B15-8374-A041-A348-2AE0C0A33132}"/>
              </a:ext>
            </a:extLst>
          </p:cNvPr>
          <p:cNvSpPr/>
          <p:nvPr/>
        </p:nvSpPr>
        <p:spPr>
          <a:xfrm>
            <a:off x="8270421" y="1396233"/>
            <a:ext cx="3420533" cy="801419"/>
          </a:xfrm>
          <a:prstGeom prst="wedgeRoundRectCallout">
            <a:avLst>
              <a:gd name="adj1" fmla="val 35603"/>
              <a:gd name="adj2" fmla="val 76748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L" sz="2400" dirty="0">
                <a:solidFill>
                  <a:srgbClr val="002060"/>
                </a:solidFill>
              </a:rPr>
              <a:t>What is inside?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E48DC8-DBE1-C845-B1E3-AE4C44CFA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43968" y="4080933"/>
            <a:ext cx="2048032" cy="2760547"/>
          </a:xfrm>
          <a:prstGeom prst="rect">
            <a:avLst/>
          </a:prstGeo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C4026B7D-15BE-3541-9D7B-6966BEC62FB0}"/>
              </a:ext>
            </a:extLst>
          </p:cNvPr>
          <p:cNvSpPr/>
          <p:nvPr/>
        </p:nvSpPr>
        <p:spPr>
          <a:xfrm>
            <a:off x="8270421" y="2853720"/>
            <a:ext cx="3420533" cy="801419"/>
          </a:xfrm>
          <a:prstGeom prst="wedgeRoundRectCallout">
            <a:avLst>
              <a:gd name="adj1" fmla="val 35603"/>
              <a:gd name="adj2" fmla="val 76748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L" sz="2400" dirty="0">
                <a:solidFill>
                  <a:srgbClr val="002060"/>
                </a:solidFill>
              </a:rPr>
              <a:t>What game do Bugs play?</a:t>
            </a:r>
          </a:p>
        </p:txBody>
      </p:sp>
      <p:pic>
        <p:nvPicPr>
          <p:cNvPr id="6" name="Obraz 1">
            <a:extLst>
              <a:ext uri="{FF2B5EF4-FFF2-40B4-BE49-F238E27FC236}">
                <a16:creationId xmlns:a16="http://schemas.microsoft.com/office/drawing/2014/main" id="{390E72BA-559F-F44D-BB29-70FD8262C5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6" y="85757"/>
            <a:ext cx="1301578" cy="4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8B82D0-2641-B449-954F-1DE98A37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3968" y="4080933"/>
            <a:ext cx="2048032" cy="2760547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7AA4A48-72F8-B84D-B96E-A5CA4F70549B}"/>
              </a:ext>
            </a:extLst>
          </p:cNvPr>
          <p:cNvSpPr/>
          <p:nvPr/>
        </p:nvSpPr>
        <p:spPr>
          <a:xfrm>
            <a:off x="7636933" y="2351573"/>
            <a:ext cx="4182534" cy="606686"/>
          </a:xfrm>
          <a:prstGeom prst="wedgeRoundRectCallout">
            <a:avLst>
              <a:gd name="adj1" fmla="val 35603"/>
              <a:gd name="adj2" fmla="val 76748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L" sz="2400" dirty="0">
                <a:solidFill>
                  <a:srgbClr val="002060"/>
                </a:solidFill>
              </a:rPr>
              <a:t>What does Lucy want to be?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5A39F530-59FF-274E-8A57-5E3483121FEC}"/>
              </a:ext>
            </a:extLst>
          </p:cNvPr>
          <p:cNvSpPr/>
          <p:nvPr/>
        </p:nvSpPr>
        <p:spPr>
          <a:xfrm>
            <a:off x="7636933" y="3293056"/>
            <a:ext cx="4250267" cy="606686"/>
          </a:xfrm>
          <a:prstGeom prst="wedgeRoundRectCallout">
            <a:avLst>
              <a:gd name="adj1" fmla="val 35603"/>
              <a:gd name="adj2" fmla="val 76748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L" sz="2400" dirty="0">
                <a:solidFill>
                  <a:srgbClr val="002060"/>
                </a:solidFill>
              </a:rPr>
              <a:t>What does Bella want to be?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5A8DBC-F97C-684A-8956-D785BC713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849" y="0"/>
            <a:ext cx="5459104" cy="6858000"/>
          </a:xfrm>
          <a:prstGeom prst="rect">
            <a:avLst/>
          </a:prstGeom>
        </p:spPr>
      </p:pic>
      <p:sp>
        <p:nvSpPr>
          <p:cNvPr id="17" name="Down Arrow 16">
            <a:extLst>
              <a:ext uri="{FF2B5EF4-FFF2-40B4-BE49-F238E27FC236}">
                <a16:creationId xmlns:a16="http://schemas.microsoft.com/office/drawing/2014/main" id="{726E3210-C80C-DE46-9D8F-CE1163C1E9FF}"/>
              </a:ext>
            </a:extLst>
          </p:cNvPr>
          <p:cNvSpPr/>
          <p:nvPr/>
        </p:nvSpPr>
        <p:spPr>
          <a:xfrm rot="17420613">
            <a:off x="1168400" y="3293056"/>
            <a:ext cx="643469" cy="1160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6E4D77F7-1CB3-A846-8D79-CAFB62A36427}"/>
              </a:ext>
            </a:extLst>
          </p:cNvPr>
          <p:cNvSpPr/>
          <p:nvPr/>
        </p:nvSpPr>
        <p:spPr>
          <a:xfrm rot="4690163">
            <a:off x="7658958" y="3934580"/>
            <a:ext cx="643469" cy="1160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pic>
        <p:nvPicPr>
          <p:cNvPr id="8" name="Obraz 1">
            <a:extLst>
              <a:ext uri="{FF2B5EF4-FFF2-40B4-BE49-F238E27FC236}">
                <a16:creationId xmlns:a16="http://schemas.microsoft.com/office/drawing/2014/main" id="{08B775DC-4DBB-0244-A754-2A5E607A7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6" y="85757"/>
            <a:ext cx="1301578" cy="4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16F221-1678-C942-AD60-825D8555E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3968" y="4080933"/>
            <a:ext cx="2048032" cy="2760547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BAD9907-70C1-4545-A75B-558C395D12D0}"/>
              </a:ext>
            </a:extLst>
          </p:cNvPr>
          <p:cNvSpPr/>
          <p:nvPr/>
        </p:nvSpPr>
        <p:spPr>
          <a:xfrm>
            <a:off x="7755467" y="2473724"/>
            <a:ext cx="4317999" cy="1234676"/>
          </a:xfrm>
          <a:prstGeom prst="wedgeRoundRectCallout">
            <a:avLst>
              <a:gd name="adj1" fmla="val 35603"/>
              <a:gd name="adj2" fmla="val 76748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L" sz="2400" dirty="0">
                <a:solidFill>
                  <a:srgbClr val="002060"/>
                </a:solidFill>
              </a:rPr>
              <a:t>What does Colin want to be?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E0D943-3DE5-954D-B84D-B73D12885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698" y="0"/>
            <a:ext cx="5377937" cy="6858000"/>
          </a:xfrm>
          <a:prstGeom prst="rect">
            <a:avLst/>
          </a:prstGeom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199AABBE-93C9-414A-96FF-8FEAA98D8991}"/>
              </a:ext>
            </a:extLst>
          </p:cNvPr>
          <p:cNvSpPr/>
          <p:nvPr/>
        </p:nvSpPr>
        <p:spPr>
          <a:xfrm rot="4648932">
            <a:off x="6651753" y="3918803"/>
            <a:ext cx="537375" cy="1492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pic>
        <p:nvPicPr>
          <p:cNvPr id="7" name="Obraz 1">
            <a:extLst>
              <a:ext uri="{FF2B5EF4-FFF2-40B4-BE49-F238E27FC236}">
                <a16:creationId xmlns:a16="http://schemas.microsoft.com/office/drawing/2014/main" id="{BBFDD1F5-1843-8C44-A8CC-3706EC652A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6" y="85757"/>
            <a:ext cx="1301578" cy="4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2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c 3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67009BBA-DC62-4808-B0A8-DC86986B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c 35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DE1A5-AEAD-2846-A999-80413FD1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092" y="946042"/>
            <a:ext cx="4926669" cy="3433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end!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958DD-2ED4-3744-A0BD-4BD64C795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8" r="10624" b="1"/>
          <a:stretch/>
        </p:blipFill>
        <p:spPr>
          <a:xfrm>
            <a:off x="643467" y="680402"/>
            <a:ext cx="5334930" cy="5334930"/>
          </a:xfrm>
          <a:custGeom>
            <a:avLst/>
            <a:gdLst/>
            <a:ahLst/>
            <a:cxnLst/>
            <a:rect l="l" t="t" r="r" b="b"/>
            <a:pathLst>
              <a:path w="2232338" h="2232338">
                <a:moveTo>
                  <a:pt x="1116169" y="0"/>
                </a:moveTo>
                <a:cubicBezTo>
                  <a:pt x="1732612" y="0"/>
                  <a:pt x="2232338" y="499726"/>
                  <a:pt x="2232338" y="1116169"/>
                </a:cubicBezTo>
                <a:cubicBezTo>
                  <a:pt x="2232338" y="1732612"/>
                  <a:pt x="1732612" y="2232338"/>
                  <a:pt x="1116169" y="2232338"/>
                </a:cubicBezTo>
                <a:cubicBezTo>
                  <a:pt x="499726" y="2232338"/>
                  <a:pt x="0" y="1732612"/>
                  <a:pt x="0" y="1116169"/>
                </a:cubicBezTo>
                <a:cubicBezTo>
                  <a:pt x="0" y="499726"/>
                  <a:pt x="499726" y="0"/>
                  <a:pt x="1116169" y="0"/>
                </a:cubicBezTo>
                <a:close/>
              </a:path>
            </a:pathLst>
          </a:custGeom>
        </p:spPr>
      </p:pic>
      <p:sp>
        <p:nvSpPr>
          <p:cNvPr id="44" name="Oval 37">
            <a:extLst>
              <a:ext uri="{FF2B5EF4-FFF2-40B4-BE49-F238E27FC236}">
                <a16:creationId xmlns:a16="http://schemas.microsoft.com/office/drawing/2014/main" id="{CB339924-0C86-4476-A81F-37DCF289E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267" y="4948670"/>
            <a:ext cx="846442" cy="8234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az 1">
            <a:extLst>
              <a:ext uri="{FF2B5EF4-FFF2-40B4-BE49-F238E27FC236}">
                <a16:creationId xmlns:a16="http://schemas.microsoft.com/office/drawing/2014/main" id="{81DC0D58-DD50-0E4C-A591-4A20F2B32F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228" y="6307640"/>
            <a:ext cx="1301578" cy="4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7552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Tw Cen MT</vt:lpstr>
      <vt:lpstr>ShapesVTI</vt:lpstr>
      <vt:lpstr>Storytelling</vt:lpstr>
      <vt:lpstr>PowerPoint Presentation</vt:lpstr>
      <vt:lpstr>PowerPoint Presentation</vt:lpstr>
      <vt:lpstr>PowerPoint Presentation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Storytelling</dc:title>
  <dc:creator>Anna Modrzejewska</dc:creator>
  <cp:lastModifiedBy>Anna Modrzejewska</cp:lastModifiedBy>
  <cp:revision>1</cp:revision>
  <dcterms:created xsi:type="dcterms:W3CDTF">2020-04-28T15:59:26Z</dcterms:created>
  <dcterms:modified xsi:type="dcterms:W3CDTF">2020-05-04T12:39:36Z</dcterms:modified>
</cp:coreProperties>
</file>