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8.jpeg" ContentType="image/jpeg"/>
  <Override PartName="/ppt/media/image6.png" ContentType="image/png"/>
  <Override PartName="/ppt/media/image9.png" ContentType="image/png"/>
  <Override PartName="/ppt/media/image7.jpeg" ContentType="image/jpeg"/>
  <Override PartName="/ppt/media/image10.png" ContentType="image/png"/>
  <Override PartName="/ppt/media/image11.jpeg" ContentType="image/jpeg"/>
  <Override PartName="/ppt/media/image12.jpeg" ContentType="image/jpeg"/>
  <Override PartName="/ppt/media/image13.png" ContentType="image/png"/>
  <Override PartName="/ppt/media/image14.png" ContentType="image/png"/>
  <Override PartName="/ppt/media/image1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1017792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1251720" y="4162680"/>
            <a:ext cx="1017792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496656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467040" y="2286000"/>
            <a:ext cx="496656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1251720" y="4162680"/>
            <a:ext cx="496656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467040" y="4162680"/>
            <a:ext cx="496656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327708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92960" y="2286000"/>
            <a:ext cx="327708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8134200" y="2286000"/>
            <a:ext cx="327708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1251720" y="4162680"/>
            <a:ext cx="327708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4692960" y="4162680"/>
            <a:ext cx="327708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8134200" y="4162680"/>
            <a:ext cx="327708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1251720" y="2286000"/>
            <a:ext cx="10177920" cy="359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10177920" cy="3593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4966560" cy="3593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467040" y="2286000"/>
            <a:ext cx="4966560" cy="3593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251720" y="382320"/>
            <a:ext cx="10177920" cy="691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496656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467040" y="2286000"/>
            <a:ext cx="4966560" cy="3593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1251720" y="4162680"/>
            <a:ext cx="496656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1251720" y="2286000"/>
            <a:ext cx="10177920" cy="359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4966560" cy="3593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467040" y="2286000"/>
            <a:ext cx="496656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467040" y="4162680"/>
            <a:ext cx="496656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496656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467040" y="2286000"/>
            <a:ext cx="496656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1251720" y="4162680"/>
            <a:ext cx="1017792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1017792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1251720" y="4162680"/>
            <a:ext cx="1017792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496656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467040" y="2286000"/>
            <a:ext cx="496656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1251720" y="4162680"/>
            <a:ext cx="496656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6467040" y="4162680"/>
            <a:ext cx="496656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327708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92960" y="2286000"/>
            <a:ext cx="327708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8134200" y="2286000"/>
            <a:ext cx="327708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1251720" y="4162680"/>
            <a:ext cx="327708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4692960" y="4162680"/>
            <a:ext cx="327708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8134200" y="4162680"/>
            <a:ext cx="327708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10177920" cy="3593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4966560" cy="3593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467040" y="2286000"/>
            <a:ext cx="4966560" cy="3593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1251720" y="382320"/>
            <a:ext cx="10177920" cy="691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496656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467040" y="2286000"/>
            <a:ext cx="4966560" cy="3593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1251720" y="4162680"/>
            <a:ext cx="496656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4966560" cy="3593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467040" y="2286000"/>
            <a:ext cx="496656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467040" y="4162680"/>
            <a:ext cx="496656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496656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467040" y="2286000"/>
            <a:ext cx="496656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1251720" y="4162680"/>
            <a:ext cx="1017792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3f3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885600" cy="6857640"/>
          </a:xfrm>
          <a:custGeom>
            <a:avLst/>
            <a:gdLst/>
            <a:ahLst/>
            <a:rect l="l" t="t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11908440" y="0"/>
            <a:ext cx="282960" cy="6857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</a:pPr>
            <a:r>
              <a:rPr b="0" lang="en-US" sz="5100" spc="199" strike="noStrike" cap="all">
                <a:solidFill>
                  <a:srgbClr val="2a1a00"/>
                </a:solidFill>
                <a:latin typeface="Impact"/>
              </a:rPr>
              <a:t>Mintacím szerkesztése</a:t>
            </a:r>
            <a:endParaRPr b="0" lang="en-US" sz="51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1251720" y="2286000"/>
            <a:ext cx="10177920" cy="3593160"/>
          </a:xfrm>
          <a:prstGeom prst="rect">
            <a:avLst/>
          </a:prstGeom>
        </p:spPr>
        <p:txBody>
          <a:bodyPr/>
          <a:p>
            <a:pPr marL="228600" indent="-22824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595959"/>
                </a:solidFill>
                <a:latin typeface="Gill Sans MT"/>
              </a:rPr>
              <a:t>Mintaszöveg szerkesztése</a:t>
            </a:r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  <a:p>
            <a:pPr lvl="1" marL="685800" indent="-22824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Gill Sans MT"/>
              <a:buChar char="–"/>
            </a:pPr>
            <a:r>
              <a:rPr b="0" lang="en-US" sz="1800" spc="-1" strike="noStrike">
                <a:solidFill>
                  <a:srgbClr val="595959"/>
                </a:solidFill>
                <a:latin typeface="Gill Sans MT"/>
              </a:rPr>
              <a:t>Második szint</a:t>
            </a:r>
            <a:endParaRPr b="0" lang="en-US" sz="1800" spc="-1" strike="noStrike">
              <a:solidFill>
                <a:srgbClr val="595959"/>
              </a:solidFill>
              <a:latin typeface="Gill Sans MT"/>
            </a:endParaRPr>
          </a:p>
          <a:p>
            <a:pPr lvl="2" marL="1143000" indent="-22824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595959"/>
                </a:solidFill>
                <a:latin typeface="Gill Sans MT"/>
              </a:rPr>
              <a:t>Harmadik szint</a:t>
            </a:r>
            <a:endParaRPr b="0" lang="en-US" sz="1600" spc="-1" strike="noStrike">
              <a:solidFill>
                <a:srgbClr val="595959"/>
              </a:solidFill>
              <a:latin typeface="Gill Sans MT"/>
            </a:endParaRPr>
          </a:p>
          <a:p>
            <a:pPr lvl="3" marL="1600200" indent="-22824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Gill Sans MT"/>
              <a:buChar char="–"/>
            </a:pPr>
            <a:r>
              <a:rPr b="0" lang="en-US" sz="1400" spc="-1" strike="noStrike">
                <a:solidFill>
                  <a:srgbClr val="595959"/>
                </a:solidFill>
                <a:latin typeface="Gill Sans MT"/>
              </a:rPr>
              <a:t>Negyedik szint</a:t>
            </a:r>
            <a:endParaRPr b="0" lang="en-US" sz="1400" spc="-1" strike="noStrike">
              <a:solidFill>
                <a:srgbClr val="595959"/>
              </a:solidFill>
              <a:latin typeface="Gill Sans MT"/>
            </a:endParaRPr>
          </a:p>
          <a:p>
            <a:pPr lvl="4" marL="2057400" indent="-22824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595959"/>
                </a:solidFill>
                <a:latin typeface="Gill Sans MT"/>
              </a:rPr>
              <a:t>Ötödik szint</a:t>
            </a:r>
            <a:endParaRPr b="0" lang="en-US" sz="14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1251720" y="6375600"/>
            <a:ext cx="2329200" cy="3481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64FBC7FD-643F-4CF9-8515-D36B954CF270}" type="datetime">
              <a:rPr b="0" lang="sk-SK" sz="1200" spc="-1" strike="noStrike">
                <a:solidFill>
                  <a:srgbClr val="595959"/>
                </a:solidFill>
                <a:latin typeface="Gill Sans MT"/>
              </a:rPr>
              <a:t>3. 5. 2020</a:t>
            </a:fld>
            <a:endParaRPr b="0" lang="sk-SK" sz="1200" spc="-1" strike="noStrike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4038480" y="6375600"/>
            <a:ext cx="4114440" cy="345600"/>
          </a:xfrm>
          <a:prstGeom prst="rect">
            <a:avLst/>
          </a:prstGeom>
        </p:spPr>
        <p:txBody>
          <a:bodyPr anchor="ctr"/>
          <a:p>
            <a:endParaRPr b="0" lang="sk-SK" sz="2400" spc="-1" strike="noStrike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8610480" y="6375600"/>
            <a:ext cx="2819160" cy="3456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1803FEAB-1FB0-4886-9593-FA41BAFF6E86}" type="slidenum">
              <a:rPr b="0" lang="sk-SK" sz="1200" spc="-1" strike="noStrike">
                <a:solidFill>
                  <a:srgbClr val="595959"/>
                </a:solidFill>
                <a:latin typeface="Gill Sans MT"/>
              </a:rPr>
              <a:t>&lt;číslo&gt;</a:t>
            </a:fld>
            <a:endParaRPr b="0" lang="sk-SK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b3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 hidden="1"/>
          <p:cNvSpPr/>
          <p:nvPr/>
        </p:nvSpPr>
        <p:spPr>
          <a:xfrm>
            <a:off x="0" y="0"/>
            <a:ext cx="885600" cy="6857640"/>
          </a:xfrm>
          <a:custGeom>
            <a:avLst/>
            <a:gdLst/>
            <a:ahLst/>
            <a:rect l="l" t="t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CustomShape 2" hidden="1"/>
          <p:cNvSpPr/>
          <p:nvPr/>
        </p:nvSpPr>
        <p:spPr>
          <a:xfrm>
            <a:off x="11908440" y="0"/>
            <a:ext cx="282960" cy="6857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CustomShape 3"/>
          <p:cNvSpPr/>
          <p:nvPr/>
        </p:nvSpPr>
        <p:spPr>
          <a:xfrm>
            <a:off x="3557160" y="631080"/>
            <a:ext cx="5235120" cy="5229000"/>
          </a:xfrm>
          <a:custGeom>
            <a:avLst/>
            <a:gdLst/>
            <a:ahLst/>
            <a:rect l="l" t="t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PlaceHolder 4"/>
          <p:cNvSpPr>
            <a:spLocks noGrp="1"/>
          </p:cNvSpPr>
          <p:nvPr>
            <p:ph type="title"/>
          </p:nvPr>
        </p:nvSpPr>
        <p:spPr>
          <a:xfrm>
            <a:off x="1078560" y="1098360"/>
            <a:ext cx="10317960" cy="4394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90000"/>
              </a:lnSpc>
            </a:pPr>
            <a:r>
              <a:rPr b="0" lang="en-US" sz="10000" spc="797" strike="noStrike" cap="all">
                <a:solidFill>
                  <a:srgbClr val="2a1a00"/>
                </a:solidFill>
                <a:latin typeface="Impact"/>
              </a:rPr>
              <a:t>Mintacím szerkesztése</a:t>
            </a:r>
            <a:endParaRPr b="0" lang="en-US" sz="10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dt"/>
          </p:nvPr>
        </p:nvSpPr>
        <p:spPr>
          <a:xfrm>
            <a:off x="1078560" y="6375600"/>
            <a:ext cx="2329200" cy="3481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870CDCFD-AE92-484C-B16A-926741990B5C}" type="datetime">
              <a:rPr b="0" lang="sk-SK" sz="1200" spc="-1" strike="noStrike">
                <a:solidFill>
                  <a:srgbClr val="b07906"/>
                </a:solidFill>
                <a:latin typeface="Gill Sans MT"/>
              </a:rPr>
              <a:t>3. 5. 2020</a:t>
            </a:fld>
            <a:endParaRPr b="0" lang="sk-SK" sz="1200" spc="-1" strike="noStrike">
              <a:latin typeface="Times New Roman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ftr"/>
          </p:nvPr>
        </p:nvSpPr>
        <p:spPr>
          <a:xfrm>
            <a:off x="4180320" y="6375600"/>
            <a:ext cx="4114440" cy="345600"/>
          </a:xfrm>
          <a:prstGeom prst="rect">
            <a:avLst/>
          </a:prstGeom>
        </p:spPr>
        <p:txBody>
          <a:bodyPr anchor="ctr"/>
          <a:p>
            <a:endParaRPr b="0" lang="sk-SK" sz="2400" spc="-1" strike="noStrike">
              <a:latin typeface="Times New Roman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sldNum"/>
          </p:nvPr>
        </p:nvSpPr>
        <p:spPr>
          <a:xfrm>
            <a:off x="9067320" y="6375600"/>
            <a:ext cx="2329200" cy="3456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56F6E7C-56FA-4DFD-8FD5-423094EF8C53}" type="slidenum">
              <a:rPr b="0" lang="sk-SK" sz="1200" spc="-1" strike="noStrike">
                <a:solidFill>
                  <a:srgbClr val="b07906"/>
                </a:solidFill>
                <a:latin typeface="Gill Sans MT"/>
              </a:rPr>
              <a:t>1</a:t>
            </a:fld>
            <a:endParaRPr b="0" lang="sk-SK" sz="1200" spc="-1" strike="noStrike">
              <a:latin typeface="Times New Roman"/>
            </a:endParaRPr>
          </a:p>
        </p:txBody>
      </p:sp>
      <p:sp>
        <p:nvSpPr>
          <p:cNvPr id="50" name="CustomShape 8"/>
          <p:cNvSpPr/>
          <p:nvPr/>
        </p:nvSpPr>
        <p:spPr>
          <a:xfrm>
            <a:off x="0" y="0"/>
            <a:ext cx="28296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595959"/>
                </a:solidFill>
                <a:latin typeface="Gill Sans MT"/>
              </a:rPr>
              <a:t>Kliknúť na úpravu formátu textu osnovy</a:t>
            </a:r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595959"/>
                </a:solidFill>
                <a:latin typeface="Gill Sans MT"/>
              </a:rPr>
              <a:t>Druhá úroveň</a:t>
            </a:r>
            <a:endParaRPr b="0" lang="en-US" sz="1600" spc="-1" strike="noStrike">
              <a:solidFill>
                <a:srgbClr val="595959"/>
              </a:solidFill>
              <a:latin typeface="Gill Sans MT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595959"/>
                </a:solidFill>
                <a:latin typeface="Gill Sans MT"/>
              </a:rPr>
              <a:t>Tretia úroveň</a:t>
            </a:r>
            <a:endParaRPr b="0" lang="en-US" sz="1400" spc="-1" strike="noStrike">
              <a:solidFill>
                <a:srgbClr val="595959"/>
              </a:solidFill>
              <a:latin typeface="Gill Sans MT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595959"/>
                </a:solidFill>
                <a:latin typeface="Gill Sans MT"/>
              </a:rPr>
              <a:t>Štvrtá úroveň osnovy</a:t>
            </a:r>
            <a:endParaRPr b="0" lang="en-US" sz="1400" spc="-1" strike="noStrike">
              <a:solidFill>
                <a:srgbClr val="595959"/>
              </a:solidFill>
              <a:latin typeface="Gill Sans MT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595959"/>
                </a:solidFill>
                <a:latin typeface="Gill Sans MT"/>
              </a:rPr>
              <a:t>Piata úroveň osnovy</a:t>
            </a:r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595959"/>
                </a:solidFill>
                <a:latin typeface="Gill Sans MT"/>
              </a:rPr>
              <a:t>Šiesta úroveň</a:t>
            </a:r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595959"/>
                </a:solidFill>
                <a:latin typeface="Gill Sans MT"/>
              </a:rPr>
              <a:t>Siedma úroveň</a:t>
            </a:r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QiG1RnpFUWc&amp;list=PLk75pL543jqy60hqjUAqNbfXsqn0VrffS&amp;index=14" TargetMode="Externa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hyperlink" Target="https://www.jigsawplanet.com/?rc=play&amp;pid=3800a1430f01&amp;fbclid=IwAR3-LIZO6hcwsnxGIt91z7_7BbCdae2hVhq4MX9UccJdHPCgxRVdIG2CEU0" TargetMode="External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3f3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1251720" y="645120"/>
            <a:ext cx="4357080" cy="1320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</a:pPr>
            <a:r>
              <a:rPr b="0" lang="en-US" sz="2800" spc="199" strike="noStrike" cap="all">
                <a:solidFill>
                  <a:srgbClr val="2a1a00"/>
                </a:solidFill>
                <a:latin typeface="Impact"/>
              </a:rPr>
              <a:t>Dicsértessék a jézus krisztus!</a:t>
            </a:r>
            <a:br/>
            <a:r>
              <a:rPr b="0" lang="en-US" sz="2800" spc="199" strike="noStrike" cap="all">
                <a:solidFill>
                  <a:srgbClr val="2a1a00"/>
                </a:solidFill>
                <a:latin typeface="Impact"/>
              </a:rPr>
              <a:t>Mindörökké! amen</a:t>
            </a:r>
            <a:endParaRPr b="0" lang="en-US" sz="2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1251720" y="2286000"/>
            <a:ext cx="4363200" cy="3593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595959"/>
                </a:solidFill>
                <a:latin typeface="Gill Sans MT"/>
              </a:rPr>
              <a:t>Kedves Gyerekek!</a:t>
            </a:r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  <a:p>
            <a:pPr marL="228600" indent="-22824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595959"/>
                </a:solidFill>
                <a:latin typeface="Gill Sans MT"/>
              </a:rPr>
              <a:t>A húsvéti öröm,  Jézus feltámadásának örömhíre, az örök élet reménye töltsön el titeket gazdagon!</a:t>
            </a:r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  <a:p>
            <a:pPr>
              <a:lnSpc>
                <a:spcPct val="110000"/>
              </a:lnSpc>
              <a:spcBef>
                <a:spcPts val="700"/>
              </a:spcBef>
            </a:pPr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</p:txBody>
      </p:sp>
      <p:pic>
        <p:nvPicPr>
          <p:cNvPr id="90" name="Picture 2" descr=""/>
          <p:cNvPicPr/>
          <p:nvPr/>
        </p:nvPicPr>
        <p:blipFill>
          <a:blip r:embed="rId1"/>
          <a:stretch/>
        </p:blipFill>
        <p:spPr>
          <a:xfrm>
            <a:off x="6717960" y="645120"/>
            <a:ext cx="3936600" cy="2716200"/>
          </a:xfrm>
          <a:prstGeom prst="rect">
            <a:avLst/>
          </a:prstGeom>
          <a:ln>
            <a:noFill/>
          </a:ln>
        </p:spPr>
      </p:pic>
      <p:pic>
        <p:nvPicPr>
          <p:cNvPr id="91" name="Picture 4" descr=""/>
          <p:cNvPicPr/>
          <p:nvPr/>
        </p:nvPicPr>
        <p:blipFill>
          <a:blip r:embed="rId2"/>
          <a:stretch/>
        </p:blipFill>
        <p:spPr>
          <a:xfrm>
            <a:off x="6152040" y="3522600"/>
            <a:ext cx="5068440" cy="2716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10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" dur="1000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b3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TextShape 2"/>
          <p:cNvSpPr txBox="1"/>
          <p:nvPr/>
        </p:nvSpPr>
        <p:spPr>
          <a:xfrm>
            <a:off x="1193760" y="263880"/>
            <a:ext cx="5095440" cy="2221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</a:pPr>
            <a:r>
              <a:rPr b="1" lang="en-US" sz="1600" spc="199" strike="noStrike" cap="all">
                <a:solidFill>
                  <a:srgbClr val="2a1a00"/>
                </a:solidFill>
                <a:latin typeface="Times New Roman"/>
              </a:rPr>
              <a:t>Ahhoz, hogy higgyünk az Úr Jézusban, </a:t>
            </a:r>
            <a:br/>
            <a:r>
              <a:rPr b="1" lang="en-US" sz="1600" spc="199" strike="noStrike" cap="all">
                <a:solidFill>
                  <a:srgbClr val="2a1a00"/>
                </a:solidFill>
                <a:latin typeface="Times New Roman"/>
              </a:rPr>
              <a:t>a szívünket kell megnyitnunk, nem a szemünket! </a:t>
            </a:r>
            <a:br/>
            <a:br/>
            <a:r>
              <a:rPr b="1" lang="en-US" sz="1300" spc="199" strike="noStrike" cap="all">
                <a:solidFill>
                  <a:srgbClr val="2a1a00"/>
                </a:solidFill>
                <a:latin typeface="Times New Roman"/>
              </a:rPr>
              <a:t>Ehhez tanultunk is egy éneket, ezért most hittan óra végén így imádkozzunk:</a:t>
            </a:r>
            <a:br/>
            <a:endParaRPr b="0" lang="en-US" sz="13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31" name="CustomShape 3"/>
          <p:cNvSpPr/>
          <p:nvPr/>
        </p:nvSpPr>
        <p:spPr>
          <a:xfrm>
            <a:off x="0" y="0"/>
            <a:ext cx="672120" cy="6857640"/>
          </a:xfrm>
          <a:custGeom>
            <a:avLst/>
            <a:gdLst/>
            <a:ahLst/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CustomShape 4"/>
          <p:cNvSpPr/>
          <p:nvPr/>
        </p:nvSpPr>
        <p:spPr>
          <a:xfrm>
            <a:off x="6617160" y="0"/>
            <a:ext cx="3748680" cy="2546280"/>
          </a:xfrm>
          <a:custGeom>
            <a:avLst/>
            <a:gdLst/>
            <a:ahLst/>
            <a:rect l="l" t="t" r="r" b="b"/>
            <a:pathLst>
              <a:path w="3749040" h="2546559">
                <a:moveTo>
                  <a:pt x="130498" y="0"/>
                </a:moveTo>
                <a:lnTo>
                  <a:pt x="3618544" y="0"/>
                </a:lnTo>
                <a:lnTo>
                  <a:pt x="3621723" y="24670"/>
                </a:lnTo>
                <a:lnTo>
                  <a:pt x="3622860" y="61098"/>
                </a:lnTo>
                <a:lnTo>
                  <a:pt x="3619447" y="99801"/>
                </a:lnTo>
                <a:lnTo>
                  <a:pt x="3614904" y="138506"/>
                </a:lnTo>
                <a:lnTo>
                  <a:pt x="3609219" y="177213"/>
                </a:lnTo>
                <a:lnTo>
                  <a:pt x="3604672" y="215915"/>
                </a:lnTo>
                <a:lnTo>
                  <a:pt x="3602397" y="254619"/>
                </a:lnTo>
                <a:lnTo>
                  <a:pt x="3602397" y="292185"/>
                </a:lnTo>
                <a:lnTo>
                  <a:pt x="3606943" y="327474"/>
                </a:lnTo>
                <a:lnTo>
                  <a:pt x="3616039" y="362763"/>
                </a:lnTo>
                <a:lnTo>
                  <a:pt x="3629679" y="395775"/>
                </a:lnTo>
                <a:lnTo>
                  <a:pt x="3646732" y="429926"/>
                </a:lnTo>
                <a:lnTo>
                  <a:pt x="3666058" y="464078"/>
                </a:lnTo>
                <a:lnTo>
                  <a:pt x="3686517" y="498228"/>
                </a:lnTo>
                <a:lnTo>
                  <a:pt x="3705843" y="531241"/>
                </a:lnTo>
                <a:lnTo>
                  <a:pt x="3722895" y="566531"/>
                </a:lnTo>
                <a:lnTo>
                  <a:pt x="3736535" y="600680"/>
                </a:lnTo>
                <a:lnTo>
                  <a:pt x="3745631" y="635969"/>
                </a:lnTo>
                <a:lnTo>
                  <a:pt x="3749040" y="672396"/>
                </a:lnTo>
                <a:lnTo>
                  <a:pt x="3745631" y="708823"/>
                </a:lnTo>
                <a:lnTo>
                  <a:pt x="3736535" y="744112"/>
                </a:lnTo>
                <a:lnTo>
                  <a:pt x="3722895" y="778266"/>
                </a:lnTo>
                <a:lnTo>
                  <a:pt x="3705843" y="813552"/>
                </a:lnTo>
                <a:lnTo>
                  <a:pt x="3686517" y="846567"/>
                </a:lnTo>
                <a:lnTo>
                  <a:pt x="3666058" y="880719"/>
                </a:lnTo>
                <a:lnTo>
                  <a:pt x="3646732" y="914868"/>
                </a:lnTo>
                <a:lnTo>
                  <a:pt x="3629679" y="949019"/>
                </a:lnTo>
                <a:lnTo>
                  <a:pt x="3616039" y="982030"/>
                </a:lnTo>
                <a:lnTo>
                  <a:pt x="3606943" y="1017321"/>
                </a:lnTo>
                <a:lnTo>
                  <a:pt x="3602397" y="1052609"/>
                </a:lnTo>
                <a:lnTo>
                  <a:pt x="3602397" y="1090175"/>
                </a:lnTo>
                <a:lnTo>
                  <a:pt x="3604672" y="1128878"/>
                </a:lnTo>
                <a:lnTo>
                  <a:pt x="3609219" y="1167584"/>
                </a:lnTo>
                <a:lnTo>
                  <a:pt x="3614904" y="1206288"/>
                </a:lnTo>
                <a:lnTo>
                  <a:pt x="3619447" y="1244994"/>
                </a:lnTo>
                <a:lnTo>
                  <a:pt x="3622860" y="1283697"/>
                </a:lnTo>
                <a:lnTo>
                  <a:pt x="3621723" y="1320125"/>
                </a:lnTo>
                <a:lnTo>
                  <a:pt x="3617176" y="1355414"/>
                </a:lnTo>
                <a:lnTo>
                  <a:pt x="3606943" y="1389564"/>
                </a:lnTo>
                <a:lnTo>
                  <a:pt x="3592167" y="1418023"/>
                </a:lnTo>
                <a:lnTo>
                  <a:pt x="3572844" y="1445343"/>
                </a:lnTo>
                <a:lnTo>
                  <a:pt x="3550106" y="1469249"/>
                </a:lnTo>
                <a:lnTo>
                  <a:pt x="3523960" y="1493153"/>
                </a:lnTo>
                <a:lnTo>
                  <a:pt x="3496679" y="1514782"/>
                </a:lnTo>
                <a:lnTo>
                  <a:pt x="3468261" y="1536411"/>
                </a:lnTo>
                <a:lnTo>
                  <a:pt x="3439842" y="1558040"/>
                </a:lnTo>
                <a:lnTo>
                  <a:pt x="3411423" y="1579669"/>
                </a:lnTo>
                <a:lnTo>
                  <a:pt x="3385277" y="1602436"/>
                </a:lnTo>
                <a:lnTo>
                  <a:pt x="3362541" y="1628619"/>
                </a:lnTo>
                <a:lnTo>
                  <a:pt x="3342079" y="1653663"/>
                </a:lnTo>
                <a:lnTo>
                  <a:pt x="3326165" y="1682121"/>
                </a:lnTo>
                <a:lnTo>
                  <a:pt x="3312523" y="1712856"/>
                </a:lnTo>
                <a:lnTo>
                  <a:pt x="3301157" y="1745870"/>
                </a:lnTo>
                <a:lnTo>
                  <a:pt x="3290925" y="1780020"/>
                </a:lnTo>
                <a:lnTo>
                  <a:pt x="3281831" y="1814172"/>
                </a:lnTo>
                <a:lnTo>
                  <a:pt x="3272738" y="1849462"/>
                </a:lnTo>
                <a:lnTo>
                  <a:pt x="3262507" y="1882473"/>
                </a:lnTo>
                <a:lnTo>
                  <a:pt x="3251139" y="1915485"/>
                </a:lnTo>
                <a:lnTo>
                  <a:pt x="3237498" y="1946222"/>
                </a:lnTo>
                <a:lnTo>
                  <a:pt x="3220445" y="1973544"/>
                </a:lnTo>
                <a:lnTo>
                  <a:pt x="3199985" y="1998585"/>
                </a:lnTo>
                <a:lnTo>
                  <a:pt x="3174973" y="2019077"/>
                </a:lnTo>
                <a:lnTo>
                  <a:pt x="3147691" y="2036151"/>
                </a:lnTo>
                <a:lnTo>
                  <a:pt x="3117002" y="2049811"/>
                </a:lnTo>
                <a:lnTo>
                  <a:pt x="3084033" y="2061196"/>
                </a:lnTo>
                <a:lnTo>
                  <a:pt x="3051068" y="2071440"/>
                </a:lnTo>
                <a:lnTo>
                  <a:pt x="3015827" y="2080549"/>
                </a:lnTo>
                <a:lnTo>
                  <a:pt x="2981727" y="2089656"/>
                </a:lnTo>
                <a:lnTo>
                  <a:pt x="2947623" y="2099899"/>
                </a:lnTo>
                <a:lnTo>
                  <a:pt x="2914658" y="2111283"/>
                </a:lnTo>
                <a:lnTo>
                  <a:pt x="2883965" y="2124945"/>
                </a:lnTo>
                <a:lnTo>
                  <a:pt x="2855545" y="2140882"/>
                </a:lnTo>
                <a:lnTo>
                  <a:pt x="2830536" y="2161369"/>
                </a:lnTo>
                <a:lnTo>
                  <a:pt x="2804392" y="2184137"/>
                </a:lnTo>
                <a:lnTo>
                  <a:pt x="2781656" y="2210320"/>
                </a:lnTo>
                <a:lnTo>
                  <a:pt x="2760057" y="2237640"/>
                </a:lnTo>
                <a:lnTo>
                  <a:pt x="2738459" y="2266100"/>
                </a:lnTo>
                <a:lnTo>
                  <a:pt x="2716861" y="2294559"/>
                </a:lnTo>
                <a:lnTo>
                  <a:pt x="2695264" y="2321879"/>
                </a:lnTo>
                <a:lnTo>
                  <a:pt x="2671391" y="2348063"/>
                </a:lnTo>
                <a:lnTo>
                  <a:pt x="2647517" y="2370829"/>
                </a:lnTo>
                <a:lnTo>
                  <a:pt x="2620237" y="2390182"/>
                </a:lnTo>
                <a:lnTo>
                  <a:pt x="2591817" y="2404981"/>
                </a:lnTo>
                <a:lnTo>
                  <a:pt x="2557715" y="2415225"/>
                </a:lnTo>
                <a:lnTo>
                  <a:pt x="2522475" y="2419780"/>
                </a:lnTo>
                <a:lnTo>
                  <a:pt x="2486098" y="2420918"/>
                </a:lnTo>
                <a:lnTo>
                  <a:pt x="2447449" y="2417501"/>
                </a:lnTo>
                <a:lnTo>
                  <a:pt x="2408798" y="2412950"/>
                </a:lnTo>
                <a:lnTo>
                  <a:pt x="2370146" y="2407256"/>
                </a:lnTo>
                <a:lnTo>
                  <a:pt x="2331499" y="2402705"/>
                </a:lnTo>
                <a:lnTo>
                  <a:pt x="2292849" y="2400427"/>
                </a:lnTo>
                <a:lnTo>
                  <a:pt x="2255336" y="2400427"/>
                </a:lnTo>
                <a:lnTo>
                  <a:pt x="2220096" y="2404981"/>
                </a:lnTo>
                <a:lnTo>
                  <a:pt x="2184855" y="2414087"/>
                </a:lnTo>
                <a:lnTo>
                  <a:pt x="2150753" y="2427748"/>
                </a:lnTo>
                <a:lnTo>
                  <a:pt x="2116651" y="2445960"/>
                </a:lnTo>
                <a:lnTo>
                  <a:pt x="2082547" y="2464176"/>
                </a:lnTo>
                <a:lnTo>
                  <a:pt x="2048445" y="2484663"/>
                </a:lnTo>
                <a:lnTo>
                  <a:pt x="2015478" y="2504016"/>
                </a:lnTo>
                <a:lnTo>
                  <a:pt x="1980238" y="2521093"/>
                </a:lnTo>
                <a:lnTo>
                  <a:pt x="1946135" y="2534755"/>
                </a:lnTo>
                <a:lnTo>
                  <a:pt x="1910897" y="2543861"/>
                </a:lnTo>
                <a:lnTo>
                  <a:pt x="1882144" y="2546559"/>
                </a:lnTo>
                <a:lnTo>
                  <a:pt x="1866898" y="2546559"/>
                </a:lnTo>
                <a:lnTo>
                  <a:pt x="1838143" y="2543861"/>
                </a:lnTo>
                <a:lnTo>
                  <a:pt x="1802906" y="2534755"/>
                </a:lnTo>
                <a:lnTo>
                  <a:pt x="1768802" y="2521093"/>
                </a:lnTo>
                <a:lnTo>
                  <a:pt x="1733562" y="2504016"/>
                </a:lnTo>
                <a:lnTo>
                  <a:pt x="1700597" y="2484663"/>
                </a:lnTo>
                <a:lnTo>
                  <a:pt x="1666493" y="2464176"/>
                </a:lnTo>
                <a:lnTo>
                  <a:pt x="1632392" y="2445960"/>
                </a:lnTo>
                <a:lnTo>
                  <a:pt x="1598289" y="2427748"/>
                </a:lnTo>
                <a:lnTo>
                  <a:pt x="1565321" y="2414087"/>
                </a:lnTo>
                <a:lnTo>
                  <a:pt x="1528945" y="2404981"/>
                </a:lnTo>
                <a:lnTo>
                  <a:pt x="1493708" y="2400427"/>
                </a:lnTo>
                <a:lnTo>
                  <a:pt x="1456191" y="2400427"/>
                </a:lnTo>
                <a:lnTo>
                  <a:pt x="1417542" y="2402705"/>
                </a:lnTo>
                <a:lnTo>
                  <a:pt x="1378894" y="2407256"/>
                </a:lnTo>
                <a:lnTo>
                  <a:pt x="1340242" y="2412950"/>
                </a:lnTo>
                <a:lnTo>
                  <a:pt x="1301594" y="2417501"/>
                </a:lnTo>
                <a:lnTo>
                  <a:pt x="1262944" y="2420918"/>
                </a:lnTo>
                <a:lnTo>
                  <a:pt x="1226568" y="2419780"/>
                </a:lnTo>
                <a:lnTo>
                  <a:pt x="1191328" y="2415225"/>
                </a:lnTo>
                <a:lnTo>
                  <a:pt x="1157224" y="2404981"/>
                </a:lnTo>
                <a:lnTo>
                  <a:pt x="1128806" y="2390182"/>
                </a:lnTo>
                <a:lnTo>
                  <a:pt x="1101524" y="2370829"/>
                </a:lnTo>
                <a:lnTo>
                  <a:pt x="1077652" y="2348063"/>
                </a:lnTo>
                <a:lnTo>
                  <a:pt x="1053778" y="2321879"/>
                </a:lnTo>
                <a:lnTo>
                  <a:pt x="1032180" y="2294559"/>
                </a:lnTo>
                <a:lnTo>
                  <a:pt x="1010582" y="2266100"/>
                </a:lnTo>
                <a:lnTo>
                  <a:pt x="988986" y="2237640"/>
                </a:lnTo>
                <a:lnTo>
                  <a:pt x="967387" y="2210320"/>
                </a:lnTo>
                <a:lnTo>
                  <a:pt x="944648" y="2184137"/>
                </a:lnTo>
                <a:lnTo>
                  <a:pt x="918504" y="2161369"/>
                </a:lnTo>
                <a:lnTo>
                  <a:pt x="893495" y="2140882"/>
                </a:lnTo>
                <a:lnTo>
                  <a:pt x="865079" y="2124945"/>
                </a:lnTo>
                <a:lnTo>
                  <a:pt x="834384" y="2111283"/>
                </a:lnTo>
                <a:lnTo>
                  <a:pt x="801420" y="2099899"/>
                </a:lnTo>
                <a:lnTo>
                  <a:pt x="767316" y="2089656"/>
                </a:lnTo>
                <a:lnTo>
                  <a:pt x="733212" y="2080549"/>
                </a:lnTo>
                <a:lnTo>
                  <a:pt x="697973" y="2071440"/>
                </a:lnTo>
                <a:lnTo>
                  <a:pt x="665007" y="2061196"/>
                </a:lnTo>
                <a:lnTo>
                  <a:pt x="632041" y="2049811"/>
                </a:lnTo>
                <a:lnTo>
                  <a:pt x="601350" y="2036151"/>
                </a:lnTo>
                <a:lnTo>
                  <a:pt x="574067" y="2019077"/>
                </a:lnTo>
                <a:lnTo>
                  <a:pt x="549056" y="1998585"/>
                </a:lnTo>
                <a:lnTo>
                  <a:pt x="528598" y="1973544"/>
                </a:lnTo>
                <a:lnTo>
                  <a:pt x="511543" y="1946222"/>
                </a:lnTo>
                <a:lnTo>
                  <a:pt x="497904" y="1915485"/>
                </a:lnTo>
                <a:lnTo>
                  <a:pt x="486537" y="1882473"/>
                </a:lnTo>
                <a:lnTo>
                  <a:pt x="476305" y="1849462"/>
                </a:lnTo>
                <a:lnTo>
                  <a:pt x="467212" y="1814172"/>
                </a:lnTo>
                <a:lnTo>
                  <a:pt x="458118" y="1780020"/>
                </a:lnTo>
                <a:lnTo>
                  <a:pt x="447887" y="1745870"/>
                </a:lnTo>
                <a:lnTo>
                  <a:pt x="436519" y="1712856"/>
                </a:lnTo>
                <a:lnTo>
                  <a:pt x="422878" y="1682121"/>
                </a:lnTo>
                <a:lnTo>
                  <a:pt x="406963" y="1653663"/>
                </a:lnTo>
                <a:lnTo>
                  <a:pt x="386500" y="1628619"/>
                </a:lnTo>
                <a:lnTo>
                  <a:pt x="363765" y="1602436"/>
                </a:lnTo>
                <a:lnTo>
                  <a:pt x="337620" y="1579669"/>
                </a:lnTo>
                <a:lnTo>
                  <a:pt x="310335" y="1558040"/>
                </a:lnTo>
                <a:lnTo>
                  <a:pt x="280780" y="1536411"/>
                </a:lnTo>
                <a:lnTo>
                  <a:pt x="252364" y="1514782"/>
                </a:lnTo>
                <a:lnTo>
                  <a:pt x="225080" y="1493153"/>
                </a:lnTo>
                <a:lnTo>
                  <a:pt x="198937" y="1469249"/>
                </a:lnTo>
                <a:lnTo>
                  <a:pt x="176199" y="1445343"/>
                </a:lnTo>
                <a:lnTo>
                  <a:pt x="156875" y="1418023"/>
                </a:lnTo>
                <a:lnTo>
                  <a:pt x="142098" y="1389564"/>
                </a:lnTo>
                <a:lnTo>
                  <a:pt x="131866" y="1355414"/>
                </a:lnTo>
                <a:lnTo>
                  <a:pt x="127320" y="1320125"/>
                </a:lnTo>
                <a:lnTo>
                  <a:pt x="126181" y="1283697"/>
                </a:lnTo>
                <a:lnTo>
                  <a:pt x="129594" y="1244994"/>
                </a:lnTo>
                <a:lnTo>
                  <a:pt x="134140" y="1206288"/>
                </a:lnTo>
                <a:lnTo>
                  <a:pt x="139824" y="1167584"/>
                </a:lnTo>
                <a:lnTo>
                  <a:pt x="144371" y="1128878"/>
                </a:lnTo>
                <a:lnTo>
                  <a:pt x="146643" y="1090175"/>
                </a:lnTo>
                <a:lnTo>
                  <a:pt x="146643" y="1052609"/>
                </a:lnTo>
                <a:lnTo>
                  <a:pt x="142098" y="1017321"/>
                </a:lnTo>
                <a:lnTo>
                  <a:pt x="133002" y="982030"/>
                </a:lnTo>
                <a:lnTo>
                  <a:pt x="119364" y="949019"/>
                </a:lnTo>
                <a:lnTo>
                  <a:pt x="101174" y="914868"/>
                </a:lnTo>
                <a:lnTo>
                  <a:pt x="82987" y="880719"/>
                </a:lnTo>
                <a:lnTo>
                  <a:pt x="62525" y="846567"/>
                </a:lnTo>
                <a:lnTo>
                  <a:pt x="43198" y="813552"/>
                </a:lnTo>
                <a:lnTo>
                  <a:pt x="26147" y="778266"/>
                </a:lnTo>
                <a:lnTo>
                  <a:pt x="12505" y="744112"/>
                </a:lnTo>
                <a:lnTo>
                  <a:pt x="3412" y="708823"/>
                </a:lnTo>
                <a:lnTo>
                  <a:pt x="0" y="672396"/>
                </a:lnTo>
                <a:lnTo>
                  <a:pt x="3412" y="635969"/>
                </a:lnTo>
                <a:lnTo>
                  <a:pt x="12505" y="600680"/>
                </a:lnTo>
                <a:lnTo>
                  <a:pt x="26147" y="566531"/>
                </a:lnTo>
                <a:lnTo>
                  <a:pt x="43198" y="531241"/>
                </a:lnTo>
                <a:lnTo>
                  <a:pt x="62525" y="498228"/>
                </a:lnTo>
                <a:lnTo>
                  <a:pt x="82987" y="464078"/>
                </a:lnTo>
                <a:lnTo>
                  <a:pt x="101174" y="429926"/>
                </a:lnTo>
                <a:lnTo>
                  <a:pt x="119364" y="395775"/>
                </a:lnTo>
                <a:lnTo>
                  <a:pt x="133002" y="362763"/>
                </a:lnTo>
                <a:lnTo>
                  <a:pt x="142098" y="327474"/>
                </a:lnTo>
                <a:lnTo>
                  <a:pt x="146643" y="292185"/>
                </a:lnTo>
                <a:lnTo>
                  <a:pt x="146643" y="254619"/>
                </a:lnTo>
                <a:lnTo>
                  <a:pt x="144371" y="215915"/>
                </a:lnTo>
                <a:lnTo>
                  <a:pt x="139824" y="177213"/>
                </a:lnTo>
                <a:lnTo>
                  <a:pt x="134140" y="138506"/>
                </a:lnTo>
                <a:lnTo>
                  <a:pt x="129594" y="99801"/>
                </a:lnTo>
                <a:lnTo>
                  <a:pt x="126181" y="61098"/>
                </a:lnTo>
                <a:lnTo>
                  <a:pt x="127320" y="2467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TextShape 5"/>
          <p:cNvSpPr txBox="1"/>
          <p:nvPr/>
        </p:nvSpPr>
        <p:spPr>
          <a:xfrm>
            <a:off x="1193760" y="2872080"/>
            <a:ext cx="5423040" cy="31813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0000"/>
                </a:solidFill>
                <a:latin typeface="Times New Roman"/>
              </a:rPr>
              <a:t>Szívem palota, gyöngy az ablaka, </a:t>
            </a:r>
            <a:br/>
            <a:r>
              <a:rPr b="1" lang="en-US" sz="1800" spc="-1" strike="noStrike">
                <a:solidFill>
                  <a:srgbClr val="000000"/>
                </a:solidFill>
                <a:latin typeface="Times New Roman"/>
              </a:rPr>
              <a:t>gyere Jézus nyitva van a szívem ablaka!</a:t>
            </a:r>
            <a:br/>
            <a:r>
              <a:rPr b="1" lang="en-US" sz="1800" spc="-1" strike="noStrike">
                <a:solidFill>
                  <a:srgbClr val="000000"/>
                </a:solidFill>
                <a:latin typeface="Times New Roman"/>
              </a:rPr>
              <a:t>Kicsi vagyok én, majd megnövök én,</a:t>
            </a:r>
            <a:br/>
            <a:r>
              <a:rPr b="1" lang="en-US" sz="1800" spc="-1" strike="noStrike">
                <a:solidFill>
                  <a:srgbClr val="000000"/>
                </a:solidFill>
                <a:latin typeface="Times New Roman"/>
              </a:rPr>
              <a:t>én leszek a legjobb ember a föld kerekén!</a:t>
            </a:r>
            <a:endParaRPr b="0" lang="en-US" sz="1800" spc="-1" strike="noStrike">
              <a:solidFill>
                <a:srgbClr val="595959"/>
              </a:solidFill>
              <a:latin typeface="Gill Sans MT"/>
            </a:endParaRPr>
          </a:p>
          <a:p>
            <a:pPr marL="228600" indent="-22824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en-US" sz="18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134" name="CustomShape 6"/>
          <p:cNvSpPr/>
          <p:nvPr/>
        </p:nvSpPr>
        <p:spPr>
          <a:xfrm>
            <a:off x="7650000" y="2263680"/>
            <a:ext cx="4541760" cy="4614120"/>
          </a:xfrm>
          <a:custGeom>
            <a:avLst/>
            <a:gdLst/>
            <a:ahLst/>
            <a:rect l="l" t="t" r="r" b="b"/>
            <a:pathLst>
              <a:path w="4542115" h="4614473">
                <a:moveTo>
                  <a:pt x="3017089" y="0"/>
                </a:moveTo>
                <a:lnTo>
                  <a:pt x="3075636" y="5494"/>
                </a:lnTo>
                <a:lnTo>
                  <a:pt x="3132353" y="20154"/>
                </a:lnTo>
                <a:lnTo>
                  <a:pt x="3187242" y="42142"/>
                </a:lnTo>
                <a:lnTo>
                  <a:pt x="3243962" y="69623"/>
                </a:lnTo>
                <a:lnTo>
                  <a:pt x="3297023" y="100772"/>
                </a:lnTo>
                <a:lnTo>
                  <a:pt x="3351911" y="133754"/>
                </a:lnTo>
                <a:lnTo>
                  <a:pt x="3406803" y="163066"/>
                </a:lnTo>
                <a:lnTo>
                  <a:pt x="3461689" y="192379"/>
                </a:lnTo>
                <a:lnTo>
                  <a:pt x="3516579" y="214366"/>
                </a:lnTo>
                <a:lnTo>
                  <a:pt x="3573300" y="229025"/>
                </a:lnTo>
                <a:lnTo>
                  <a:pt x="3630019" y="236355"/>
                </a:lnTo>
                <a:lnTo>
                  <a:pt x="3690397" y="236355"/>
                </a:lnTo>
                <a:lnTo>
                  <a:pt x="3752606" y="232693"/>
                </a:lnTo>
                <a:lnTo>
                  <a:pt x="3814809" y="225361"/>
                </a:lnTo>
                <a:lnTo>
                  <a:pt x="3877020" y="216201"/>
                </a:lnTo>
                <a:lnTo>
                  <a:pt x="3939231" y="208872"/>
                </a:lnTo>
                <a:lnTo>
                  <a:pt x="4001437" y="203373"/>
                </a:lnTo>
                <a:lnTo>
                  <a:pt x="4059986" y="205206"/>
                </a:lnTo>
                <a:lnTo>
                  <a:pt x="4116706" y="212538"/>
                </a:lnTo>
                <a:lnTo>
                  <a:pt x="4171595" y="229025"/>
                </a:lnTo>
                <a:lnTo>
                  <a:pt x="4217336" y="252845"/>
                </a:lnTo>
                <a:lnTo>
                  <a:pt x="4261245" y="283994"/>
                </a:lnTo>
                <a:lnTo>
                  <a:pt x="4299669" y="320637"/>
                </a:lnTo>
                <a:lnTo>
                  <a:pt x="4338095" y="362777"/>
                </a:lnTo>
                <a:lnTo>
                  <a:pt x="4372856" y="406750"/>
                </a:lnTo>
                <a:lnTo>
                  <a:pt x="4407617" y="452556"/>
                </a:lnTo>
                <a:lnTo>
                  <a:pt x="4442381" y="498362"/>
                </a:lnTo>
                <a:lnTo>
                  <a:pt x="4477145" y="542337"/>
                </a:lnTo>
                <a:lnTo>
                  <a:pt x="4513739" y="584477"/>
                </a:lnTo>
                <a:lnTo>
                  <a:pt x="4542115" y="609189"/>
                </a:lnTo>
                <a:lnTo>
                  <a:pt x="4542115" y="4614473"/>
                </a:lnTo>
                <a:lnTo>
                  <a:pt x="664769" y="4614473"/>
                </a:lnTo>
                <a:lnTo>
                  <a:pt x="655016" y="4597035"/>
                </a:lnTo>
                <a:lnTo>
                  <a:pt x="622081" y="4556726"/>
                </a:lnTo>
                <a:lnTo>
                  <a:pt x="585489" y="4514583"/>
                </a:lnTo>
                <a:lnTo>
                  <a:pt x="543408" y="4477940"/>
                </a:lnTo>
                <a:lnTo>
                  <a:pt x="499492" y="4443127"/>
                </a:lnTo>
                <a:lnTo>
                  <a:pt x="451923" y="4408315"/>
                </a:lnTo>
                <a:lnTo>
                  <a:pt x="406186" y="4373502"/>
                </a:lnTo>
                <a:lnTo>
                  <a:pt x="362272" y="4338689"/>
                </a:lnTo>
                <a:lnTo>
                  <a:pt x="320194" y="4300215"/>
                </a:lnTo>
                <a:lnTo>
                  <a:pt x="283597" y="4261739"/>
                </a:lnTo>
                <a:lnTo>
                  <a:pt x="252494" y="4217766"/>
                </a:lnTo>
                <a:lnTo>
                  <a:pt x="228710" y="4171960"/>
                </a:lnTo>
                <a:lnTo>
                  <a:pt x="212241" y="4116996"/>
                </a:lnTo>
                <a:lnTo>
                  <a:pt x="204924" y="4060197"/>
                </a:lnTo>
                <a:lnTo>
                  <a:pt x="203092" y="4001565"/>
                </a:lnTo>
                <a:lnTo>
                  <a:pt x="208585" y="3939271"/>
                </a:lnTo>
                <a:lnTo>
                  <a:pt x="215902" y="3876973"/>
                </a:lnTo>
                <a:lnTo>
                  <a:pt x="225050" y="3814678"/>
                </a:lnTo>
                <a:lnTo>
                  <a:pt x="232369" y="3752380"/>
                </a:lnTo>
                <a:lnTo>
                  <a:pt x="236025" y="3690086"/>
                </a:lnTo>
                <a:lnTo>
                  <a:pt x="236025" y="3629623"/>
                </a:lnTo>
                <a:lnTo>
                  <a:pt x="228710" y="3572826"/>
                </a:lnTo>
                <a:lnTo>
                  <a:pt x="214070" y="3516025"/>
                </a:lnTo>
                <a:lnTo>
                  <a:pt x="192118" y="3462892"/>
                </a:lnTo>
                <a:lnTo>
                  <a:pt x="162841" y="3407926"/>
                </a:lnTo>
                <a:lnTo>
                  <a:pt x="133569" y="3352962"/>
                </a:lnTo>
                <a:lnTo>
                  <a:pt x="100635" y="3297993"/>
                </a:lnTo>
                <a:lnTo>
                  <a:pt x="69528" y="3244856"/>
                </a:lnTo>
                <a:lnTo>
                  <a:pt x="42083" y="3188061"/>
                </a:lnTo>
                <a:lnTo>
                  <a:pt x="20128" y="3133090"/>
                </a:lnTo>
                <a:lnTo>
                  <a:pt x="5491" y="3076291"/>
                </a:lnTo>
                <a:lnTo>
                  <a:pt x="0" y="3017661"/>
                </a:lnTo>
                <a:lnTo>
                  <a:pt x="5491" y="2959031"/>
                </a:lnTo>
                <a:lnTo>
                  <a:pt x="20128" y="2902232"/>
                </a:lnTo>
                <a:lnTo>
                  <a:pt x="42083" y="2847268"/>
                </a:lnTo>
                <a:lnTo>
                  <a:pt x="69528" y="2790469"/>
                </a:lnTo>
                <a:lnTo>
                  <a:pt x="100635" y="2737334"/>
                </a:lnTo>
                <a:lnTo>
                  <a:pt x="133569" y="2682368"/>
                </a:lnTo>
                <a:lnTo>
                  <a:pt x="162841" y="2627399"/>
                </a:lnTo>
                <a:lnTo>
                  <a:pt x="192118" y="2572433"/>
                </a:lnTo>
                <a:lnTo>
                  <a:pt x="214070" y="2519300"/>
                </a:lnTo>
                <a:lnTo>
                  <a:pt x="228710" y="2462501"/>
                </a:lnTo>
                <a:lnTo>
                  <a:pt x="236025" y="2405702"/>
                </a:lnTo>
                <a:lnTo>
                  <a:pt x="236025" y="2345239"/>
                </a:lnTo>
                <a:lnTo>
                  <a:pt x="232369" y="2282943"/>
                </a:lnTo>
                <a:lnTo>
                  <a:pt x="225050" y="2220652"/>
                </a:lnTo>
                <a:lnTo>
                  <a:pt x="215902" y="2158351"/>
                </a:lnTo>
                <a:lnTo>
                  <a:pt x="208585" y="2096056"/>
                </a:lnTo>
                <a:lnTo>
                  <a:pt x="203092" y="2033762"/>
                </a:lnTo>
                <a:lnTo>
                  <a:pt x="204924" y="1975130"/>
                </a:lnTo>
                <a:lnTo>
                  <a:pt x="212241" y="1918331"/>
                </a:lnTo>
                <a:lnTo>
                  <a:pt x="228710" y="1863365"/>
                </a:lnTo>
                <a:lnTo>
                  <a:pt x="252494" y="1817559"/>
                </a:lnTo>
                <a:lnTo>
                  <a:pt x="283597" y="1773588"/>
                </a:lnTo>
                <a:lnTo>
                  <a:pt x="320194" y="1735110"/>
                </a:lnTo>
                <a:lnTo>
                  <a:pt x="362272" y="1696633"/>
                </a:lnTo>
                <a:lnTo>
                  <a:pt x="406186" y="1661821"/>
                </a:lnTo>
                <a:lnTo>
                  <a:pt x="451923" y="1627010"/>
                </a:lnTo>
                <a:lnTo>
                  <a:pt x="499492" y="1592198"/>
                </a:lnTo>
                <a:lnTo>
                  <a:pt x="543408" y="1557383"/>
                </a:lnTo>
                <a:lnTo>
                  <a:pt x="585489" y="1520742"/>
                </a:lnTo>
                <a:lnTo>
                  <a:pt x="622081" y="1478602"/>
                </a:lnTo>
                <a:lnTo>
                  <a:pt x="655016" y="1438290"/>
                </a:lnTo>
                <a:lnTo>
                  <a:pt x="680633" y="1392484"/>
                </a:lnTo>
                <a:lnTo>
                  <a:pt x="702588" y="1343017"/>
                </a:lnTo>
                <a:lnTo>
                  <a:pt x="720885" y="1289879"/>
                </a:lnTo>
                <a:lnTo>
                  <a:pt x="737352" y="1234913"/>
                </a:lnTo>
                <a:lnTo>
                  <a:pt x="751988" y="1179949"/>
                </a:lnTo>
                <a:lnTo>
                  <a:pt x="766625" y="1123148"/>
                </a:lnTo>
                <a:lnTo>
                  <a:pt x="783093" y="1070017"/>
                </a:lnTo>
                <a:lnTo>
                  <a:pt x="801388" y="1016879"/>
                </a:lnTo>
                <a:lnTo>
                  <a:pt x="823342" y="967409"/>
                </a:lnTo>
                <a:lnTo>
                  <a:pt x="850791" y="923437"/>
                </a:lnTo>
                <a:lnTo>
                  <a:pt x="883719" y="883127"/>
                </a:lnTo>
                <a:lnTo>
                  <a:pt x="923974" y="850147"/>
                </a:lnTo>
                <a:lnTo>
                  <a:pt x="967888" y="822667"/>
                </a:lnTo>
                <a:lnTo>
                  <a:pt x="1017286" y="800678"/>
                </a:lnTo>
                <a:lnTo>
                  <a:pt x="1070344" y="782355"/>
                </a:lnTo>
                <a:lnTo>
                  <a:pt x="1123405" y="765865"/>
                </a:lnTo>
                <a:lnTo>
                  <a:pt x="1180122" y="751208"/>
                </a:lnTo>
                <a:lnTo>
                  <a:pt x="1235013" y="736549"/>
                </a:lnTo>
                <a:lnTo>
                  <a:pt x="1289905" y="720059"/>
                </a:lnTo>
                <a:lnTo>
                  <a:pt x="1342961" y="701741"/>
                </a:lnTo>
                <a:lnTo>
                  <a:pt x="1392366" y="679752"/>
                </a:lnTo>
                <a:lnTo>
                  <a:pt x="1438103" y="654104"/>
                </a:lnTo>
                <a:lnTo>
                  <a:pt x="1478355" y="621122"/>
                </a:lnTo>
                <a:lnTo>
                  <a:pt x="1520434" y="584477"/>
                </a:lnTo>
                <a:lnTo>
                  <a:pt x="1557033" y="542337"/>
                </a:lnTo>
                <a:lnTo>
                  <a:pt x="1591797" y="498362"/>
                </a:lnTo>
                <a:lnTo>
                  <a:pt x="1626556" y="452556"/>
                </a:lnTo>
                <a:lnTo>
                  <a:pt x="1661319" y="406750"/>
                </a:lnTo>
                <a:lnTo>
                  <a:pt x="1696081" y="362777"/>
                </a:lnTo>
                <a:lnTo>
                  <a:pt x="1734508" y="320637"/>
                </a:lnTo>
                <a:lnTo>
                  <a:pt x="1772930" y="283994"/>
                </a:lnTo>
                <a:lnTo>
                  <a:pt x="1816841" y="252845"/>
                </a:lnTo>
                <a:lnTo>
                  <a:pt x="1862581" y="229025"/>
                </a:lnTo>
                <a:lnTo>
                  <a:pt x="1917472" y="212538"/>
                </a:lnTo>
                <a:lnTo>
                  <a:pt x="1974191" y="205206"/>
                </a:lnTo>
                <a:lnTo>
                  <a:pt x="2032739" y="203373"/>
                </a:lnTo>
                <a:lnTo>
                  <a:pt x="2094947" y="208872"/>
                </a:lnTo>
                <a:lnTo>
                  <a:pt x="2157153" y="216201"/>
                </a:lnTo>
                <a:lnTo>
                  <a:pt x="2219363" y="225361"/>
                </a:lnTo>
                <a:lnTo>
                  <a:pt x="2281569" y="232693"/>
                </a:lnTo>
                <a:lnTo>
                  <a:pt x="2343775" y="236355"/>
                </a:lnTo>
                <a:lnTo>
                  <a:pt x="2404160" y="236355"/>
                </a:lnTo>
                <a:lnTo>
                  <a:pt x="2460875" y="229025"/>
                </a:lnTo>
                <a:lnTo>
                  <a:pt x="2519423" y="214366"/>
                </a:lnTo>
                <a:lnTo>
                  <a:pt x="2572486" y="192379"/>
                </a:lnTo>
                <a:lnTo>
                  <a:pt x="2627375" y="163066"/>
                </a:lnTo>
                <a:lnTo>
                  <a:pt x="2682261" y="133754"/>
                </a:lnTo>
                <a:lnTo>
                  <a:pt x="2737153" y="100772"/>
                </a:lnTo>
                <a:lnTo>
                  <a:pt x="2790211" y="69623"/>
                </a:lnTo>
                <a:lnTo>
                  <a:pt x="2846931" y="42142"/>
                </a:lnTo>
                <a:lnTo>
                  <a:pt x="2901822" y="20154"/>
                </a:lnTo>
                <a:lnTo>
                  <a:pt x="2958537" y="5494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CustomShape 7"/>
          <p:cNvSpPr/>
          <p:nvPr/>
        </p:nvSpPr>
        <p:spPr>
          <a:xfrm>
            <a:off x="6782040" y="0"/>
            <a:ext cx="3419640" cy="2381760"/>
          </a:xfrm>
          <a:custGeom>
            <a:avLst/>
            <a:gdLst/>
            <a:ahLst/>
            <a:rect l="l" t="t" r="r" b="b"/>
            <a:pathLst>
              <a:path w="3419856" h="2381967">
                <a:moveTo>
                  <a:pt x="139056" y="0"/>
                </a:moveTo>
                <a:lnTo>
                  <a:pt x="3280802" y="0"/>
                </a:lnTo>
                <a:lnTo>
                  <a:pt x="3290236" y="18169"/>
                </a:lnTo>
                <a:lnTo>
                  <a:pt x="3299570" y="49321"/>
                </a:lnTo>
                <a:lnTo>
                  <a:pt x="3303718" y="81512"/>
                </a:lnTo>
                <a:lnTo>
                  <a:pt x="3304755" y="114742"/>
                </a:lnTo>
                <a:lnTo>
                  <a:pt x="3301642" y="150047"/>
                </a:lnTo>
                <a:lnTo>
                  <a:pt x="3297498" y="185353"/>
                </a:lnTo>
                <a:lnTo>
                  <a:pt x="3292312" y="220661"/>
                </a:lnTo>
                <a:lnTo>
                  <a:pt x="3288164" y="255964"/>
                </a:lnTo>
                <a:lnTo>
                  <a:pt x="3286089" y="291271"/>
                </a:lnTo>
                <a:lnTo>
                  <a:pt x="3286089" y="325538"/>
                </a:lnTo>
                <a:lnTo>
                  <a:pt x="3290236" y="357729"/>
                </a:lnTo>
                <a:lnTo>
                  <a:pt x="3298533" y="389919"/>
                </a:lnTo>
                <a:lnTo>
                  <a:pt x="3310976" y="420032"/>
                </a:lnTo>
                <a:lnTo>
                  <a:pt x="3326531" y="451184"/>
                </a:lnTo>
                <a:lnTo>
                  <a:pt x="3344160" y="482338"/>
                </a:lnTo>
                <a:lnTo>
                  <a:pt x="3362823" y="513490"/>
                </a:lnTo>
                <a:lnTo>
                  <a:pt x="3380451" y="543604"/>
                </a:lnTo>
                <a:lnTo>
                  <a:pt x="3396007" y="575795"/>
                </a:lnTo>
                <a:lnTo>
                  <a:pt x="3408449" y="606946"/>
                </a:lnTo>
                <a:lnTo>
                  <a:pt x="3416747" y="639136"/>
                </a:lnTo>
                <a:lnTo>
                  <a:pt x="3419856" y="672365"/>
                </a:lnTo>
                <a:lnTo>
                  <a:pt x="3416747" y="705593"/>
                </a:lnTo>
                <a:lnTo>
                  <a:pt x="3408449" y="737784"/>
                </a:lnTo>
                <a:lnTo>
                  <a:pt x="3396007" y="768938"/>
                </a:lnTo>
                <a:lnTo>
                  <a:pt x="3380451" y="801127"/>
                </a:lnTo>
                <a:lnTo>
                  <a:pt x="3362823" y="831242"/>
                </a:lnTo>
                <a:lnTo>
                  <a:pt x="3344160" y="862396"/>
                </a:lnTo>
                <a:lnTo>
                  <a:pt x="3326531" y="893546"/>
                </a:lnTo>
                <a:lnTo>
                  <a:pt x="3310976" y="924698"/>
                </a:lnTo>
                <a:lnTo>
                  <a:pt x="3298533" y="954811"/>
                </a:lnTo>
                <a:lnTo>
                  <a:pt x="3290236" y="987004"/>
                </a:lnTo>
                <a:lnTo>
                  <a:pt x="3286089" y="1019193"/>
                </a:lnTo>
                <a:lnTo>
                  <a:pt x="3286089" y="1053460"/>
                </a:lnTo>
                <a:lnTo>
                  <a:pt x="3288164" y="1088765"/>
                </a:lnTo>
                <a:lnTo>
                  <a:pt x="3292312" y="1124072"/>
                </a:lnTo>
                <a:lnTo>
                  <a:pt x="3297498" y="1159378"/>
                </a:lnTo>
                <a:lnTo>
                  <a:pt x="3301642" y="1194686"/>
                </a:lnTo>
                <a:lnTo>
                  <a:pt x="3304755" y="1229990"/>
                </a:lnTo>
                <a:lnTo>
                  <a:pt x="3303718" y="1263220"/>
                </a:lnTo>
                <a:lnTo>
                  <a:pt x="3299570" y="1295411"/>
                </a:lnTo>
                <a:lnTo>
                  <a:pt x="3290236" y="1326561"/>
                </a:lnTo>
                <a:lnTo>
                  <a:pt x="3276757" y="1352522"/>
                </a:lnTo>
                <a:lnTo>
                  <a:pt x="3259131" y="1377443"/>
                </a:lnTo>
                <a:lnTo>
                  <a:pt x="3238390" y="1399250"/>
                </a:lnTo>
                <a:lnTo>
                  <a:pt x="3214539" y="1421055"/>
                </a:lnTo>
                <a:lnTo>
                  <a:pt x="3189654" y="1440785"/>
                </a:lnTo>
                <a:lnTo>
                  <a:pt x="3163731" y="1460515"/>
                </a:lnTo>
                <a:lnTo>
                  <a:pt x="3137807" y="1480245"/>
                </a:lnTo>
                <a:lnTo>
                  <a:pt x="3111883" y="1499975"/>
                </a:lnTo>
                <a:lnTo>
                  <a:pt x="3088033" y="1520742"/>
                </a:lnTo>
                <a:lnTo>
                  <a:pt x="3067293" y="1544627"/>
                </a:lnTo>
                <a:lnTo>
                  <a:pt x="3048628" y="1567472"/>
                </a:lnTo>
                <a:lnTo>
                  <a:pt x="3034111" y="1593431"/>
                </a:lnTo>
                <a:lnTo>
                  <a:pt x="3021667" y="1621468"/>
                </a:lnTo>
                <a:lnTo>
                  <a:pt x="3011299" y="1651582"/>
                </a:lnTo>
                <a:lnTo>
                  <a:pt x="3001966" y="1682734"/>
                </a:lnTo>
                <a:lnTo>
                  <a:pt x="2993671" y="1713887"/>
                </a:lnTo>
                <a:lnTo>
                  <a:pt x="2985375" y="1746078"/>
                </a:lnTo>
                <a:lnTo>
                  <a:pt x="2976043" y="1776191"/>
                </a:lnTo>
                <a:lnTo>
                  <a:pt x="2965673" y="1806304"/>
                </a:lnTo>
                <a:lnTo>
                  <a:pt x="2953230" y="1834342"/>
                </a:lnTo>
                <a:lnTo>
                  <a:pt x="2937675" y="1859265"/>
                </a:lnTo>
                <a:lnTo>
                  <a:pt x="2919011" y="1882108"/>
                </a:lnTo>
                <a:lnTo>
                  <a:pt x="2896195" y="1900800"/>
                </a:lnTo>
                <a:lnTo>
                  <a:pt x="2871309" y="1916375"/>
                </a:lnTo>
                <a:lnTo>
                  <a:pt x="2843314" y="1928836"/>
                </a:lnTo>
                <a:lnTo>
                  <a:pt x="2813241" y="1939222"/>
                </a:lnTo>
                <a:lnTo>
                  <a:pt x="2783169" y="1948566"/>
                </a:lnTo>
                <a:lnTo>
                  <a:pt x="2751023" y="1956875"/>
                </a:lnTo>
                <a:lnTo>
                  <a:pt x="2719917" y="1965182"/>
                </a:lnTo>
                <a:lnTo>
                  <a:pt x="2688807" y="1974526"/>
                </a:lnTo>
                <a:lnTo>
                  <a:pt x="2658737" y="1984911"/>
                </a:lnTo>
                <a:lnTo>
                  <a:pt x="2630739" y="1997373"/>
                </a:lnTo>
                <a:lnTo>
                  <a:pt x="2604814" y="2011910"/>
                </a:lnTo>
                <a:lnTo>
                  <a:pt x="2582001" y="2030599"/>
                </a:lnTo>
                <a:lnTo>
                  <a:pt x="2558153" y="2051367"/>
                </a:lnTo>
                <a:lnTo>
                  <a:pt x="2537413" y="2075251"/>
                </a:lnTo>
                <a:lnTo>
                  <a:pt x="2517711" y="2100173"/>
                </a:lnTo>
                <a:lnTo>
                  <a:pt x="2498009" y="2126133"/>
                </a:lnTo>
                <a:lnTo>
                  <a:pt x="2478308" y="2152094"/>
                </a:lnTo>
                <a:lnTo>
                  <a:pt x="2458607" y="2177015"/>
                </a:lnTo>
                <a:lnTo>
                  <a:pt x="2436829" y="2200899"/>
                </a:lnTo>
                <a:lnTo>
                  <a:pt x="2415053" y="2221667"/>
                </a:lnTo>
                <a:lnTo>
                  <a:pt x="2390167" y="2239321"/>
                </a:lnTo>
                <a:lnTo>
                  <a:pt x="2364243" y="2252820"/>
                </a:lnTo>
                <a:lnTo>
                  <a:pt x="2333135" y="2262165"/>
                </a:lnTo>
                <a:lnTo>
                  <a:pt x="2300989" y="2266320"/>
                </a:lnTo>
                <a:lnTo>
                  <a:pt x="2267807" y="2267357"/>
                </a:lnTo>
                <a:lnTo>
                  <a:pt x="2232551" y="2264241"/>
                </a:lnTo>
                <a:lnTo>
                  <a:pt x="2197294" y="2260090"/>
                </a:lnTo>
                <a:lnTo>
                  <a:pt x="2162036" y="2254895"/>
                </a:lnTo>
                <a:lnTo>
                  <a:pt x="2126782" y="2250744"/>
                </a:lnTo>
                <a:lnTo>
                  <a:pt x="2091526" y="2248666"/>
                </a:lnTo>
                <a:lnTo>
                  <a:pt x="2057307" y="2248666"/>
                </a:lnTo>
                <a:lnTo>
                  <a:pt x="2025161" y="2252820"/>
                </a:lnTo>
                <a:lnTo>
                  <a:pt x="1993014" y="2261127"/>
                </a:lnTo>
                <a:lnTo>
                  <a:pt x="1961906" y="2273588"/>
                </a:lnTo>
                <a:lnTo>
                  <a:pt x="1930799" y="2290201"/>
                </a:lnTo>
                <a:lnTo>
                  <a:pt x="1899689" y="2306817"/>
                </a:lnTo>
                <a:lnTo>
                  <a:pt x="1868581" y="2325506"/>
                </a:lnTo>
                <a:lnTo>
                  <a:pt x="1838509" y="2343160"/>
                </a:lnTo>
                <a:lnTo>
                  <a:pt x="1806363" y="2358737"/>
                </a:lnTo>
                <a:lnTo>
                  <a:pt x="1775255" y="2371199"/>
                </a:lnTo>
                <a:lnTo>
                  <a:pt x="1743111" y="2379506"/>
                </a:lnTo>
                <a:lnTo>
                  <a:pt x="1716882" y="2381967"/>
                </a:lnTo>
                <a:lnTo>
                  <a:pt x="1702975" y="2381967"/>
                </a:lnTo>
                <a:lnTo>
                  <a:pt x="1676745" y="2379506"/>
                </a:lnTo>
                <a:lnTo>
                  <a:pt x="1644602" y="2371199"/>
                </a:lnTo>
                <a:lnTo>
                  <a:pt x="1613493" y="2358737"/>
                </a:lnTo>
                <a:lnTo>
                  <a:pt x="1581347" y="2343160"/>
                </a:lnTo>
                <a:lnTo>
                  <a:pt x="1551276" y="2325506"/>
                </a:lnTo>
                <a:lnTo>
                  <a:pt x="1520167" y="2306817"/>
                </a:lnTo>
                <a:lnTo>
                  <a:pt x="1489060" y="2290201"/>
                </a:lnTo>
                <a:lnTo>
                  <a:pt x="1457952" y="2273588"/>
                </a:lnTo>
                <a:lnTo>
                  <a:pt x="1427878" y="2261127"/>
                </a:lnTo>
                <a:lnTo>
                  <a:pt x="1394696" y="2252820"/>
                </a:lnTo>
                <a:lnTo>
                  <a:pt x="1362553" y="2248666"/>
                </a:lnTo>
                <a:lnTo>
                  <a:pt x="1328331" y="2248666"/>
                </a:lnTo>
                <a:lnTo>
                  <a:pt x="1293075" y="2250744"/>
                </a:lnTo>
                <a:lnTo>
                  <a:pt x="1257820" y="2254895"/>
                </a:lnTo>
                <a:lnTo>
                  <a:pt x="1222563" y="2260090"/>
                </a:lnTo>
                <a:lnTo>
                  <a:pt x="1187307" y="2264241"/>
                </a:lnTo>
                <a:lnTo>
                  <a:pt x="1152051" y="2267357"/>
                </a:lnTo>
                <a:lnTo>
                  <a:pt x="1118869" y="2266320"/>
                </a:lnTo>
                <a:lnTo>
                  <a:pt x="1086724" y="2262165"/>
                </a:lnTo>
                <a:lnTo>
                  <a:pt x="1055614" y="2252820"/>
                </a:lnTo>
                <a:lnTo>
                  <a:pt x="1029692" y="2239321"/>
                </a:lnTo>
                <a:lnTo>
                  <a:pt x="1004805" y="2221667"/>
                </a:lnTo>
                <a:lnTo>
                  <a:pt x="983029" y="2200899"/>
                </a:lnTo>
                <a:lnTo>
                  <a:pt x="961251" y="2177015"/>
                </a:lnTo>
                <a:lnTo>
                  <a:pt x="941550" y="2152094"/>
                </a:lnTo>
                <a:lnTo>
                  <a:pt x="921848" y="2126133"/>
                </a:lnTo>
                <a:lnTo>
                  <a:pt x="902148" y="2100173"/>
                </a:lnTo>
                <a:lnTo>
                  <a:pt x="882446" y="2075251"/>
                </a:lnTo>
                <a:lnTo>
                  <a:pt x="861703" y="2051367"/>
                </a:lnTo>
                <a:lnTo>
                  <a:pt x="837855" y="2030599"/>
                </a:lnTo>
                <a:lnTo>
                  <a:pt x="815042" y="2011910"/>
                </a:lnTo>
                <a:lnTo>
                  <a:pt x="789121" y="1997373"/>
                </a:lnTo>
                <a:lnTo>
                  <a:pt x="761121" y="1984911"/>
                </a:lnTo>
                <a:lnTo>
                  <a:pt x="731051" y="1974526"/>
                </a:lnTo>
                <a:lnTo>
                  <a:pt x="699942" y="1965182"/>
                </a:lnTo>
                <a:lnTo>
                  <a:pt x="668832" y="1956875"/>
                </a:lnTo>
                <a:lnTo>
                  <a:pt x="636688" y="1948566"/>
                </a:lnTo>
                <a:lnTo>
                  <a:pt x="606616" y="1939222"/>
                </a:lnTo>
                <a:lnTo>
                  <a:pt x="576545" y="1928836"/>
                </a:lnTo>
                <a:lnTo>
                  <a:pt x="548549" y="1916375"/>
                </a:lnTo>
                <a:lnTo>
                  <a:pt x="523661" y="1900800"/>
                </a:lnTo>
                <a:lnTo>
                  <a:pt x="500847" y="1882108"/>
                </a:lnTo>
                <a:lnTo>
                  <a:pt x="482184" y="1859265"/>
                </a:lnTo>
                <a:lnTo>
                  <a:pt x="466628" y="1834342"/>
                </a:lnTo>
                <a:lnTo>
                  <a:pt x="454185" y="1806304"/>
                </a:lnTo>
                <a:lnTo>
                  <a:pt x="443817" y="1776191"/>
                </a:lnTo>
                <a:lnTo>
                  <a:pt x="434483" y="1746078"/>
                </a:lnTo>
                <a:lnTo>
                  <a:pt x="426188" y="1713887"/>
                </a:lnTo>
                <a:lnTo>
                  <a:pt x="417893" y="1682734"/>
                </a:lnTo>
                <a:lnTo>
                  <a:pt x="408561" y="1651582"/>
                </a:lnTo>
                <a:lnTo>
                  <a:pt x="398191" y="1621468"/>
                </a:lnTo>
                <a:lnTo>
                  <a:pt x="385747" y="1593431"/>
                </a:lnTo>
                <a:lnTo>
                  <a:pt x="371229" y="1567472"/>
                </a:lnTo>
                <a:lnTo>
                  <a:pt x="352563" y="1544627"/>
                </a:lnTo>
                <a:lnTo>
                  <a:pt x="331825" y="1520742"/>
                </a:lnTo>
                <a:lnTo>
                  <a:pt x="307976" y="1499975"/>
                </a:lnTo>
                <a:lnTo>
                  <a:pt x="283086" y="1480245"/>
                </a:lnTo>
                <a:lnTo>
                  <a:pt x="256126" y="1460515"/>
                </a:lnTo>
                <a:lnTo>
                  <a:pt x="230205" y="1440785"/>
                </a:lnTo>
                <a:lnTo>
                  <a:pt x="205317" y="1421055"/>
                </a:lnTo>
                <a:lnTo>
                  <a:pt x="181469" y="1399250"/>
                </a:lnTo>
                <a:lnTo>
                  <a:pt x="160728" y="1377443"/>
                </a:lnTo>
                <a:lnTo>
                  <a:pt x="143101" y="1352522"/>
                </a:lnTo>
                <a:lnTo>
                  <a:pt x="129621" y="1326561"/>
                </a:lnTo>
                <a:lnTo>
                  <a:pt x="120288" y="1295411"/>
                </a:lnTo>
                <a:lnTo>
                  <a:pt x="116141" y="1263220"/>
                </a:lnTo>
                <a:lnTo>
                  <a:pt x="115102" y="1229990"/>
                </a:lnTo>
                <a:lnTo>
                  <a:pt x="118215" y="1194686"/>
                </a:lnTo>
                <a:lnTo>
                  <a:pt x="122362" y="1159378"/>
                </a:lnTo>
                <a:lnTo>
                  <a:pt x="127547" y="1124072"/>
                </a:lnTo>
                <a:lnTo>
                  <a:pt x="131695" y="1088765"/>
                </a:lnTo>
                <a:lnTo>
                  <a:pt x="133767" y="1053460"/>
                </a:lnTo>
                <a:lnTo>
                  <a:pt x="133767" y="1019193"/>
                </a:lnTo>
                <a:lnTo>
                  <a:pt x="129621" y="987004"/>
                </a:lnTo>
                <a:lnTo>
                  <a:pt x="121324" y="954811"/>
                </a:lnTo>
                <a:lnTo>
                  <a:pt x="108883" y="924698"/>
                </a:lnTo>
                <a:lnTo>
                  <a:pt x="92290" y="893546"/>
                </a:lnTo>
                <a:lnTo>
                  <a:pt x="75700" y="862396"/>
                </a:lnTo>
                <a:lnTo>
                  <a:pt x="57035" y="831242"/>
                </a:lnTo>
                <a:lnTo>
                  <a:pt x="39405" y="801127"/>
                </a:lnTo>
                <a:lnTo>
                  <a:pt x="23851" y="768938"/>
                </a:lnTo>
                <a:lnTo>
                  <a:pt x="11407" y="737784"/>
                </a:lnTo>
                <a:lnTo>
                  <a:pt x="3112" y="705593"/>
                </a:lnTo>
                <a:lnTo>
                  <a:pt x="0" y="672365"/>
                </a:lnTo>
                <a:lnTo>
                  <a:pt x="3112" y="639136"/>
                </a:lnTo>
                <a:lnTo>
                  <a:pt x="11407" y="606946"/>
                </a:lnTo>
                <a:lnTo>
                  <a:pt x="23851" y="575795"/>
                </a:lnTo>
                <a:lnTo>
                  <a:pt x="39405" y="543604"/>
                </a:lnTo>
                <a:lnTo>
                  <a:pt x="57035" y="513490"/>
                </a:lnTo>
                <a:lnTo>
                  <a:pt x="75700" y="482338"/>
                </a:lnTo>
                <a:lnTo>
                  <a:pt x="92290" y="451184"/>
                </a:lnTo>
                <a:lnTo>
                  <a:pt x="108883" y="420032"/>
                </a:lnTo>
                <a:lnTo>
                  <a:pt x="121324" y="389919"/>
                </a:lnTo>
                <a:lnTo>
                  <a:pt x="129621" y="357729"/>
                </a:lnTo>
                <a:lnTo>
                  <a:pt x="133767" y="325538"/>
                </a:lnTo>
                <a:lnTo>
                  <a:pt x="133767" y="291271"/>
                </a:lnTo>
                <a:lnTo>
                  <a:pt x="131695" y="255964"/>
                </a:lnTo>
                <a:lnTo>
                  <a:pt x="127547" y="220661"/>
                </a:lnTo>
                <a:lnTo>
                  <a:pt x="122362" y="185353"/>
                </a:lnTo>
                <a:lnTo>
                  <a:pt x="118215" y="150047"/>
                </a:lnTo>
                <a:lnTo>
                  <a:pt x="115102" y="114742"/>
                </a:lnTo>
                <a:lnTo>
                  <a:pt x="116141" y="81512"/>
                </a:lnTo>
                <a:lnTo>
                  <a:pt x="120288" y="49321"/>
                </a:lnTo>
                <a:lnTo>
                  <a:pt x="129621" y="181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6" name="Kép 5" descr=""/>
          <p:cNvPicPr/>
          <p:nvPr/>
        </p:nvPicPr>
        <p:blipFill>
          <a:blip r:embed="rId1"/>
          <a:stretch/>
        </p:blipFill>
        <p:spPr>
          <a:xfrm>
            <a:off x="7311600" y="263880"/>
            <a:ext cx="2359800" cy="1446480"/>
          </a:xfrm>
          <a:prstGeom prst="rect">
            <a:avLst/>
          </a:prstGeom>
          <a:ln>
            <a:noFill/>
          </a:ln>
        </p:spPr>
      </p:pic>
      <p:sp>
        <p:nvSpPr>
          <p:cNvPr id="137" name="CustomShape 8"/>
          <p:cNvSpPr/>
          <p:nvPr/>
        </p:nvSpPr>
        <p:spPr>
          <a:xfrm>
            <a:off x="7814160" y="2427840"/>
            <a:ext cx="4377600" cy="4449960"/>
          </a:xfrm>
          <a:custGeom>
            <a:avLst/>
            <a:gdLst/>
            <a:ahLst/>
            <a:rect l="l" t="t" r="r" b="b"/>
            <a:pathLst>
              <a:path w="4377957" h="4450315">
                <a:moveTo>
                  <a:pt x="2852930" y="0"/>
                </a:moveTo>
                <a:lnTo>
                  <a:pt x="2908292" y="5196"/>
                </a:lnTo>
                <a:lnTo>
                  <a:pt x="2961923" y="19057"/>
                </a:lnTo>
                <a:lnTo>
                  <a:pt x="3013826" y="39849"/>
                </a:lnTo>
                <a:lnTo>
                  <a:pt x="3067459" y="65835"/>
                </a:lnTo>
                <a:lnTo>
                  <a:pt x="3117633" y="95289"/>
                </a:lnTo>
                <a:lnTo>
                  <a:pt x="3169535" y="126477"/>
                </a:lnTo>
                <a:lnTo>
                  <a:pt x="3221440" y="154193"/>
                </a:lnTo>
                <a:lnTo>
                  <a:pt x="3273340" y="181912"/>
                </a:lnTo>
                <a:lnTo>
                  <a:pt x="3325243" y="202703"/>
                </a:lnTo>
                <a:lnTo>
                  <a:pt x="3378878" y="216564"/>
                </a:lnTo>
                <a:lnTo>
                  <a:pt x="3432511" y="223495"/>
                </a:lnTo>
                <a:lnTo>
                  <a:pt x="3489604" y="223495"/>
                </a:lnTo>
                <a:lnTo>
                  <a:pt x="3548428" y="220033"/>
                </a:lnTo>
                <a:lnTo>
                  <a:pt x="3607247" y="213100"/>
                </a:lnTo>
                <a:lnTo>
                  <a:pt x="3666073" y="204438"/>
                </a:lnTo>
                <a:lnTo>
                  <a:pt x="3724899" y="197507"/>
                </a:lnTo>
                <a:lnTo>
                  <a:pt x="3783720" y="192307"/>
                </a:lnTo>
                <a:lnTo>
                  <a:pt x="3839084" y="194041"/>
                </a:lnTo>
                <a:lnTo>
                  <a:pt x="3892717" y="200973"/>
                </a:lnTo>
                <a:lnTo>
                  <a:pt x="3944620" y="216564"/>
                </a:lnTo>
                <a:lnTo>
                  <a:pt x="3987873" y="239088"/>
                </a:lnTo>
                <a:lnTo>
                  <a:pt x="4029393" y="268542"/>
                </a:lnTo>
                <a:lnTo>
                  <a:pt x="4065726" y="303191"/>
                </a:lnTo>
                <a:lnTo>
                  <a:pt x="4102060" y="343038"/>
                </a:lnTo>
                <a:lnTo>
                  <a:pt x="4134931" y="384619"/>
                </a:lnTo>
                <a:lnTo>
                  <a:pt x="4167801" y="427932"/>
                </a:lnTo>
                <a:lnTo>
                  <a:pt x="4200673" y="471246"/>
                </a:lnTo>
                <a:lnTo>
                  <a:pt x="4233545" y="512829"/>
                </a:lnTo>
                <a:lnTo>
                  <a:pt x="4268148" y="552676"/>
                </a:lnTo>
                <a:lnTo>
                  <a:pt x="4307937" y="587327"/>
                </a:lnTo>
                <a:lnTo>
                  <a:pt x="4346000" y="618515"/>
                </a:lnTo>
                <a:lnTo>
                  <a:pt x="4377957" y="636433"/>
                </a:lnTo>
                <a:lnTo>
                  <a:pt x="4377957" y="4450315"/>
                </a:lnTo>
                <a:lnTo>
                  <a:pt x="668945" y="4450315"/>
                </a:lnTo>
                <a:lnTo>
                  <a:pt x="664361" y="4437001"/>
                </a:lnTo>
                <a:lnTo>
                  <a:pt x="643600" y="4390224"/>
                </a:lnTo>
                <a:lnTo>
                  <a:pt x="619377" y="4346912"/>
                </a:lnTo>
                <a:lnTo>
                  <a:pt x="588233" y="4308796"/>
                </a:lnTo>
                <a:lnTo>
                  <a:pt x="553633" y="4268947"/>
                </a:lnTo>
                <a:lnTo>
                  <a:pt x="513841" y="4234297"/>
                </a:lnTo>
                <a:lnTo>
                  <a:pt x="472315" y="4201379"/>
                </a:lnTo>
                <a:lnTo>
                  <a:pt x="427334" y="4168460"/>
                </a:lnTo>
                <a:lnTo>
                  <a:pt x="384085" y="4135541"/>
                </a:lnTo>
                <a:lnTo>
                  <a:pt x="342561" y="4102623"/>
                </a:lnTo>
                <a:lnTo>
                  <a:pt x="302772" y="4066242"/>
                </a:lnTo>
                <a:lnTo>
                  <a:pt x="268167" y="4029859"/>
                </a:lnTo>
                <a:lnTo>
                  <a:pt x="238756" y="3988279"/>
                </a:lnTo>
                <a:lnTo>
                  <a:pt x="216266" y="3944965"/>
                </a:lnTo>
                <a:lnTo>
                  <a:pt x="200693" y="3892992"/>
                </a:lnTo>
                <a:lnTo>
                  <a:pt x="193775" y="3839283"/>
                </a:lnTo>
                <a:lnTo>
                  <a:pt x="192042" y="3783841"/>
                </a:lnTo>
                <a:lnTo>
                  <a:pt x="197236" y="3724937"/>
                </a:lnTo>
                <a:lnTo>
                  <a:pt x="204155" y="3666029"/>
                </a:lnTo>
                <a:lnTo>
                  <a:pt x="212805" y="3607122"/>
                </a:lnTo>
                <a:lnTo>
                  <a:pt x="219726" y="3548214"/>
                </a:lnTo>
                <a:lnTo>
                  <a:pt x="223183" y="3489310"/>
                </a:lnTo>
                <a:lnTo>
                  <a:pt x="223183" y="3432137"/>
                </a:lnTo>
                <a:lnTo>
                  <a:pt x="216266" y="3378430"/>
                </a:lnTo>
                <a:lnTo>
                  <a:pt x="202422" y="3324719"/>
                </a:lnTo>
                <a:lnTo>
                  <a:pt x="181665" y="3274477"/>
                </a:lnTo>
                <a:lnTo>
                  <a:pt x="153981" y="3222502"/>
                </a:lnTo>
                <a:lnTo>
                  <a:pt x="126301" y="3170528"/>
                </a:lnTo>
                <a:lnTo>
                  <a:pt x="95160" y="3118551"/>
                </a:lnTo>
                <a:lnTo>
                  <a:pt x="65745" y="3068304"/>
                </a:lnTo>
                <a:lnTo>
                  <a:pt x="39794" y="3014600"/>
                </a:lnTo>
                <a:lnTo>
                  <a:pt x="19033" y="2962620"/>
                </a:lnTo>
                <a:lnTo>
                  <a:pt x="5193" y="2908911"/>
                </a:lnTo>
                <a:lnTo>
                  <a:pt x="0" y="2853472"/>
                </a:lnTo>
                <a:lnTo>
                  <a:pt x="5193" y="2798032"/>
                </a:lnTo>
                <a:lnTo>
                  <a:pt x="19033" y="2744323"/>
                </a:lnTo>
                <a:lnTo>
                  <a:pt x="39794" y="2692350"/>
                </a:lnTo>
                <a:lnTo>
                  <a:pt x="65745" y="2638641"/>
                </a:lnTo>
                <a:lnTo>
                  <a:pt x="95160" y="2588397"/>
                </a:lnTo>
                <a:lnTo>
                  <a:pt x="126301" y="2536421"/>
                </a:lnTo>
                <a:lnTo>
                  <a:pt x="153981" y="2484443"/>
                </a:lnTo>
                <a:lnTo>
                  <a:pt x="181665" y="2432468"/>
                </a:lnTo>
                <a:lnTo>
                  <a:pt x="202422" y="2382226"/>
                </a:lnTo>
                <a:lnTo>
                  <a:pt x="216266" y="2328517"/>
                </a:lnTo>
                <a:lnTo>
                  <a:pt x="223183" y="2274808"/>
                </a:lnTo>
                <a:lnTo>
                  <a:pt x="223183" y="2217635"/>
                </a:lnTo>
                <a:lnTo>
                  <a:pt x="219726" y="2158729"/>
                </a:lnTo>
                <a:lnTo>
                  <a:pt x="212805" y="2099827"/>
                </a:lnTo>
                <a:lnTo>
                  <a:pt x="204155" y="2040916"/>
                </a:lnTo>
                <a:lnTo>
                  <a:pt x="197236" y="1982010"/>
                </a:lnTo>
                <a:lnTo>
                  <a:pt x="192042" y="1923106"/>
                </a:lnTo>
                <a:lnTo>
                  <a:pt x="193775" y="1867664"/>
                </a:lnTo>
                <a:lnTo>
                  <a:pt x="200693" y="1813955"/>
                </a:lnTo>
                <a:lnTo>
                  <a:pt x="216266" y="1761980"/>
                </a:lnTo>
                <a:lnTo>
                  <a:pt x="238756" y="1718666"/>
                </a:lnTo>
                <a:lnTo>
                  <a:pt x="268167" y="1677088"/>
                </a:lnTo>
                <a:lnTo>
                  <a:pt x="302772" y="1640703"/>
                </a:lnTo>
                <a:lnTo>
                  <a:pt x="342561" y="1604320"/>
                </a:lnTo>
                <a:lnTo>
                  <a:pt x="384085" y="1571402"/>
                </a:lnTo>
                <a:lnTo>
                  <a:pt x="427334" y="1538485"/>
                </a:lnTo>
                <a:lnTo>
                  <a:pt x="472315" y="1505567"/>
                </a:lnTo>
                <a:lnTo>
                  <a:pt x="513841" y="1472646"/>
                </a:lnTo>
                <a:lnTo>
                  <a:pt x="553633" y="1437999"/>
                </a:lnTo>
                <a:lnTo>
                  <a:pt x="588233" y="1398152"/>
                </a:lnTo>
                <a:lnTo>
                  <a:pt x="619377" y="1360033"/>
                </a:lnTo>
                <a:lnTo>
                  <a:pt x="643600" y="1316720"/>
                </a:lnTo>
                <a:lnTo>
                  <a:pt x="664361" y="1269944"/>
                </a:lnTo>
                <a:lnTo>
                  <a:pt x="681662" y="1219697"/>
                </a:lnTo>
                <a:lnTo>
                  <a:pt x="697233" y="1167722"/>
                </a:lnTo>
                <a:lnTo>
                  <a:pt x="711073" y="1115749"/>
                </a:lnTo>
                <a:lnTo>
                  <a:pt x="724913" y="1062038"/>
                </a:lnTo>
                <a:lnTo>
                  <a:pt x="740486" y="1011797"/>
                </a:lnTo>
                <a:lnTo>
                  <a:pt x="757785" y="961551"/>
                </a:lnTo>
                <a:lnTo>
                  <a:pt x="778544" y="914773"/>
                </a:lnTo>
                <a:lnTo>
                  <a:pt x="804499" y="873193"/>
                </a:lnTo>
                <a:lnTo>
                  <a:pt x="835637" y="835077"/>
                </a:lnTo>
                <a:lnTo>
                  <a:pt x="873701" y="803891"/>
                </a:lnTo>
                <a:lnTo>
                  <a:pt x="915225" y="777906"/>
                </a:lnTo>
                <a:lnTo>
                  <a:pt x="961936" y="757113"/>
                </a:lnTo>
                <a:lnTo>
                  <a:pt x="1012107" y="739788"/>
                </a:lnTo>
                <a:lnTo>
                  <a:pt x="1062281" y="724195"/>
                </a:lnTo>
                <a:lnTo>
                  <a:pt x="1115912" y="710336"/>
                </a:lnTo>
                <a:lnTo>
                  <a:pt x="1167817" y="696474"/>
                </a:lnTo>
                <a:lnTo>
                  <a:pt x="1219721" y="680881"/>
                </a:lnTo>
                <a:lnTo>
                  <a:pt x="1269891" y="663560"/>
                </a:lnTo>
                <a:lnTo>
                  <a:pt x="1316608" y="642767"/>
                </a:lnTo>
                <a:lnTo>
                  <a:pt x="1359856" y="618515"/>
                </a:lnTo>
                <a:lnTo>
                  <a:pt x="1397919" y="587327"/>
                </a:lnTo>
                <a:lnTo>
                  <a:pt x="1437708" y="552676"/>
                </a:lnTo>
                <a:lnTo>
                  <a:pt x="1472315" y="512829"/>
                </a:lnTo>
                <a:lnTo>
                  <a:pt x="1505187" y="471246"/>
                </a:lnTo>
                <a:lnTo>
                  <a:pt x="1538055" y="427932"/>
                </a:lnTo>
                <a:lnTo>
                  <a:pt x="1570928" y="384619"/>
                </a:lnTo>
                <a:lnTo>
                  <a:pt x="1603798" y="343038"/>
                </a:lnTo>
                <a:lnTo>
                  <a:pt x="1640134" y="303191"/>
                </a:lnTo>
                <a:lnTo>
                  <a:pt x="1676466" y="268542"/>
                </a:lnTo>
                <a:lnTo>
                  <a:pt x="1717988" y="239088"/>
                </a:lnTo>
                <a:lnTo>
                  <a:pt x="1761238" y="216564"/>
                </a:lnTo>
                <a:lnTo>
                  <a:pt x="1813143" y="200973"/>
                </a:lnTo>
                <a:lnTo>
                  <a:pt x="1866776" y="194041"/>
                </a:lnTo>
                <a:lnTo>
                  <a:pt x="1922138" y="192307"/>
                </a:lnTo>
                <a:lnTo>
                  <a:pt x="1980962" y="197507"/>
                </a:lnTo>
                <a:lnTo>
                  <a:pt x="2039783" y="204438"/>
                </a:lnTo>
                <a:lnTo>
                  <a:pt x="2098609" y="213100"/>
                </a:lnTo>
                <a:lnTo>
                  <a:pt x="2157430" y="220033"/>
                </a:lnTo>
                <a:lnTo>
                  <a:pt x="2216252" y="223495"/>
                </a:lnTo>
                <a:lnTo>
                  <a:pt x="2273351" y="223495"/>
                </a:lnTo>
                <a:lnTo>
                  <a:pt x="2326980" y="216564"/>
                </a:lnTo>
                <a:lnTo>
                  <a:pt x="2382342" y="202703"/>
                </a:lnTo>
                <a:lnTo>
                  <a:pt x="2432518" y="181912"/>
                </a:lnTo>
                <a:lnTo>
                  <a:pt x="2484420" y="154193"/>
                </a:lnTo>
                <a:lnTo>
                  <a:pt x="2536321" y="126477"/>
                </a:lnTo>
                <a:lnTo>
                  <a:pt x="2588225" y="95289"/>
                </a:lnTo>
                <a:lnTo>
                  <a:pt x="2638397" y="65835"/>
                </a:lnTo>
                <a:lnTo>
                  <a:pt x="2692030" y="39849"/>
                </a:lnTo>
                <a:lnTo>
                  <a:pt x="2743935" y="19057"/>
                </a:lnTo>
                <a:lnTo>
                  <a:pt x="2797564" y="51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8" name="Kép 6" descr=""/>
          <p:cNvPicPr/>
          <p:nvPr/>
        </p:nvPicPr>
        <p:blipFill>
          <a:blip r:embed="rId2"/>
          <a:stretch/>
        </p:blipFill>
        <p:spPr>
          <a:xfrm>
            <a:off x="9315000" y="3505320"/>
            <a:ext cx="2000520" cy="3140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0" dur="indefinite" restart="never" nodeType="tmRoot">
          <p:childTnLst>
            <p:seq>
              <p:cTn id="251" dur="indefinite" nodeType="mainSeq">
                <p:childTnLst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6" dur="10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57" dur="10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8" dur="10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3" dur="10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64" dur="1000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5" dur="1000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3f3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TextShape 2"/>
          <p:cNvSpPr txBox="1"/>
          <p:nvPr/>
        </p:nvSpPr>
        <p:spPr>
          <a:xfrm>
            <a:off x="566280" y="219240"/>
            <a:ext cx="5640120" cy="5616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</a:pPr>
            <a:r>
              <a:rPr b="0" lang="en-US" sz="2400" spc="199" strike="noStrike" cap="all">
                <a:solidFill>
                  <a:srgbClr val="2a1a00"/>
                </a:solidFill>
                <a:latin typeface="Impact"/>
              </a:rPr>
              <a:t>Kedves szülők és kedves gyerekek!</a:t>
            </a:r>
            <a:endParaRPr b="0" lang="en-US" sz="24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41" name="CustomShape 3"/>
          <p:cNvSpPr/>
          <p:nvPr/>
        </p:nvSpPr>
        <p:spPr>
          <a:xfrm>
            <a:off x="0" y="0"/>
            <a:ext cx="28296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TextShape 4"/>
          <p:cNvSpPr txBox="1"/>
          <p:nvPr/>
        </p:nvSpPr>
        <p:spPr>
          <a:xfrm>
            <a:off x="466560" y="933480"/>
            <a:ext cx="5923080" cy="58003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00000"/>
              </a:lnSpc>
              <a:spcBef>
                <a:spcPts val="700"/>
              </a:spcBef>
              <a:buClr>
                <a:srgbClr val="2a1a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262626"/>
                </a:solidFill>
                <a:latin typeface="Gill Sans MT"/>
              </a:rPr>
              <a:t>Továbbra is kívánom, hogy örömmel, szívvel-lélekkel végezzétek feladataitokat.</a:t>
            </a:r>
            <a:endParaRPr b="0" lang="en-US" sz="1800" spc="-1" strike="noStrike">
              <a:solidFill>
                <a:srgbClr val="595959"/>
              </a:solidFill>
              <a:latin typeface="Gill Sans MT"/>
            </a:endParaRPr>
          </a:p>
          <a:p>
            <a:pPr marL="228600" indent="-228240">
              <a:lnSpc>
                <a:spcPct val="100000"/>
              </a:lnSpc>
              <a:spcBef>
                <a:spcPts val="700"/>
              </a:spcBef>
              <a:buClr>
                <a:srgbClr val="2a1a00"/>
              </a:buClr>
              <a:buFont typeface="Arial"/>
              <a:buChar char="•"/>
            </a:pPr>
            <a:endParaRPr b="0" lang="en-US" sz="1800" spc="-1" strike="noStrike">
              <a:solidFill>
                <a:srgbClr val="595959"/>
              </a:solidFill>
              <a:latin typeface="Gill Sans MT"/>
            </a:endParaRPr>
          </a:p>
          <a:p>
            <a:pPr marL="228600" indent="-228240">
              <a:lnSpc>
                <a:spcPct val="100000"/>
              </a:lnSpc>
              <a:spcBef>
                <a:spcPts val="700"/>
              </a:spcBef>
              <a:buClr>
                <a:srgbClr val="2a1a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262626"/>
                </a:solidFill>
                <a:latin typeface="Gill Sans MT"/>
              </a:rPr>
              <a:t>Vigyázzatok magatokra és vigyázzatok egymásra!</a:t>
            </a:r>
            <a:endParaRPr b="0" lang="en-US" sz="1800" spc="-1" strike="noStrike">
              <a:solidFill>
                <a:srgbClr val="595959"/>
              </a:solidFill>
              <a:latin typeface="Gill Sans MT"/>
            </a:endParaRPr>
          </a:p>
          <a:p>
            <a:pPr marL="228600" indent="-228240">
              <a:lnSpc>
                <a:spcPct val="100000"/>
              </a:lnSpc>
              <a:spcBef>
                <a:spcPts val="700"/>
              </a:spcBef>
              <a:buClr>
                <a:srgbClr val="2a1a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262626"/>
                </a:solidFill>
                <a:latin typeface="Gill Sans MT"/>
              </a:rPr>
              <a:t>Köszönöm!</a:t>
            </a:r>
            <a:endParaRPr b="0" lang="en-US" sz="1800" spc="-1" strike="noStrike">
              <a:solidFill>
                <a:srgbClr val="595959"/>
              </a:solidFill>
              <a:latin typeface="Gill Sans MT"/>
            </a:endParaRPr>
          </a:p>
          <a:p>
            <a:pPr marL="228600" indent="-228240">
              <a:lnSpc>
                <a:spcPct val="100000"/>
              </a:lnSpc>
              <a:spcBef>
                <a:spcPts val="700"/>
              </a:spcBef>
              <a:buClr>
                <a:srgbClr val="2a1a00"/>
              </a:buClr>
              <a:buFont typeface="Arial"/>
              <a:buChar char="•"/>
            </a:pPr>
            <a:endParaRPr b="0" lang="en-US" sz="1800" spc="-1" strike="noStrike">
              <a:solidFill>
                <a:srgbClr val="595959"/>
              </a:solidFill>
              <a:latin typeface="Gill Sans MT"/>
            </a:endParaRPr>
          </a:p>
          <a:p>
            <a:pPr marL="228600" indent="-228240">
              <a:lnSpc>
                <a:spcPct val="100000"/>
              </a:lnSpc>
              <a:spcBef>
                <a:spcPts val="700"/>
              </a:spcBef>
              <a:buClr>
                <a:srgbClr val="2a1a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262626"/>
                </a:solidFill>
                <a:latin typeface="Gill Sans MT"/>
              </a:rPr>
              <a:t>Dicsértessék a Jézus Krisztus!</a:t>
            </a:r>
            <a:endParaRPr b="0" lang="en-US" sz="1800" spc="-1" strike="noStrike">
              <a:solidFill>
                <a:srgbClr val="595959"/>
              </a:solidFill>
              <a:latin typeface="Gill Sans MT"/>
            </a:endParaRPr>
          </a:p>
          <a:p>
            <a:pPr marL="228600" indent="-228240">
              <a:lnSpc>
                <a:spcPct val="100000"/>
              </a:lnSpc>
              <a:spcBef>
                <a:spcPts val="700"/>
              </a:spcBef>
              <a:buClr>
                <a:srgbClr val="2a1a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262626"/>
                </a:solidFill>
                <a:latin typeface="Gill Sans MT"/>
              </a:rPr>
              <a:t>Mindörökké! Amen</a:t>
            </a:r>
            <a:endParaRPr b="0" lang="en-US" sz="18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143" name="CustomShape 5"/>
          <p:cNvSpPr/>
          <p:nvPr/>
        </p:nvSpPr>
        <p:spPr>
          <a:xfrm>
            <a:off x="6390000" y="613440"/>
            <a:ext cx="5235120" cy="5229000"/>
          </a:xfrm>
          <a:custGeom>
            <a:avLst/>
            <a:gdLst/>
            <a:ahLst/>
            <a:rect l="l" t="t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4" name="Picture 2" descr=""/>
          <p:cNvPicPr/>
          <p:nvPr/>
        </p:nvPicPr>
        <p:blipFill>
          <a:blip r:embed="rId1"/>
          <a:stretch/>
        </p:blipFill>
        <p:spPr>
          <a:xfrm>
            <a:off x="7399440" y="2021400"/>
            <a:ext cx="3216960" cy="2412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6" dur="indefinite" restart="never" nodeType="tmRoot">
          <p:childTnLst>
            <p:seq>
              <p:cTn id="267" dur="indefinite" nodeType="mainSeq">
                <p:childTnLst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2" dur="10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73" dur="10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4" dur="10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9" dur="1000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80" dur="1000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1" dur="1000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6" dur="1000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87" dur="1000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8" dur="1000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3" dur="1000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4" dur="1000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5" dur="1000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3f3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" name="TextShape 2"/>
          <p:cNvSpPr txBox="1"/>
          <p:nvPr/>
        </p:nvSpPr>
        <p:spPr>
          <a:xfrm>
            <a:off x="1251720" y="680040"/>
            <a:ext cx="5235120" cy="1359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</a:pPr>
            <a:r>
              <a:rPr b="0" lang="en-US" sz="3200" spc="199" strike="noStrike" cap="all">
                <a:solidFill>
                  <a:srgbClr val="2a1a00"/>
                </a:solidFill>
                <a:latin typeface="Impact"/>
              </a:rPr>
              <a:t>Imádsággal kezdjük ezt a digitális hittanórát is!</a:t>
            </a:r>
            <a:endParaRPr b="0" lang="en-US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4" name="CustomShape 3"/>
          <p:cNvSpPr/>
          <p:nvPr/>
        </p:nvSpPr>
        <p:spPr>
          <a:xfrm>
            <a:off x="0" y="0"/>
            <a:ext cx="28296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" name="TextShape 4"/>
          <p:cNvSpPr txBox="1"/>
          <p:nvPr/>
        </p:nvSpPr>
        <p:spPr>
          <a:xfrm>
            <a:off x="1251720" y="2666880"/>
            <a:ext cx="4963680" cy="32122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100000"/>
              </a:lnSpc>
              <a:spcBef>
                <a:spcPts val="700"/>
              </a:spcBef>
              <a:buClr>
                <a:srgbClr val="2a1a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262626"/>
                </a:solidFill>
                <a:latin typeface="Gill Sans MT"/>
              </a:rPr>
              <a:t>Keresztvetés: az Atya, a Fiú és a Szentlélek nevében, Amen!</a:t>
            </a:r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  <a:p>
            <a:pPr marL="228600" indent="-228240">
              <a:lnSpc>
                <a:spcPct val="100000"/>
              </a:lnSpc>
              <a:spcBef>
                <a:spcPts val="700"/>
              </a:spcBef>
              <a:buClr>
                <a:srgbClr val="2a1a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262626"/>
                </a:solidFill>
                <a:latin typeface="Gill Sans MT"/>
              </a:rPr>
              <a:t>Két kezemet összetéve,</a:t>
            </a:r>
            <a:br/>
            <a:r>
              <a:rPr b="0" lang="en-US" sz="2000" spc="-1" strike="noStrike">
                <a:solidFill>
                  <a:srgbClr val="262626"/>
                </a:solidFill>
                <a:latin typeface="Gill Sans MT"/>
              </a:rPr>
              <a:t>imádkozok reggel, este!</a:t>
            </a:r>
            <a:br/>
            <a:r>
              <a:rPr b="0" lang="en-US" sz="2000" spc="-1" strike="noStrike">
                <a:solidFill>
                  <a:srgbClr val="262626"/>
                </a:solidFill>
                <a:latin typeface="Gill Sans MT"/>
              </a:rPr>
              <a:t>Édes Jézus szépen kérlek,</a:t>
            </a:r>
            <a:br/>
            <a:r>
              <a:rPr b="0" lang="en-US" sz="2000" spc="-1" strike="noStrike">
                <a:solidFill>
                  <a:srgbClr val="262626"/>
                </a:solidFill>
                <a:latin typeface="Gill Sans MT"/>
              </a:rPr>
              <a:t>vigyázzál rám, amíg élek!</a:t>
            </a:r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  <a:p>
            <a:pPr marL="228600" indent="-228240">
              <a:lnSpc>
                <a:spcPct val="100000"/>
              </a:lnSpc>
              <a:spcBef>
                <a:spcPts val="700"/>
              </a:spcBef>
              <a:buClr>
                <a:srgbClr val="2a1a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262626"/>
                </a:solidFill>
                <a:latin typeface="Gill Sans MT"/>
              </a:rPr>
              <a:t>Amen</a:t>
            </a:r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  <a:p>
            <a:pPr marL="228600" indent="-228240">
              <a:lnSpc>
                <a:spcPct val="100000"/>
              </a:lnSpc>
              <a:spcBef>
                <a:spcPts val="700"/>
              </a:spcBef>
              <a:buClr>
                <a:srgbClr val="2a1a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262626"/>
                </a:solidFill>
                <a:latin typeface="Gill Sans MT"/>
              </a:rPr>
              <a:t>Keresztvetés újra: az Atya, a Fiú és a Szentlélek nevében, Amen</a:t>
            </a:r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96" name="CustomShape 5"/>
          <p:cNvSpPr/>
          <p:nvPr/>
        </p:nvSpPr>
        <p:spPr>
          <a:xfrm>
            <a:off x="6390000" y="613440"/>
            <a:ext cx="5235120" cy="5229000"/>
          </a:xfrm>
          <a:custGeom>
            <a:avLst/>
            <a:gdLst/>
            <a:ahLst/>
            <a:rect l="l" t="t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7" name="Picture 2" descr=""/>
          <p:cNvPicPr/>
          <p:nvPr/>
        </p:nvPicPr>
        <p:blipFill>
          <a:blip r:embed="rId1"/>
          <a:stretch/>
        </p:blipFill>
        <p:spPr>
          <a:xfrm>
            <a:off x="7399440" y="1619280"/>
            <a:ext cx="3216960" cy="3216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>
                <p:childTnLst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" dur="10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" dur="10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7" dur="10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4" dur="1000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3f3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1251720" y="645120"/>
            <a:ext cx="4357080" cy="1320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</a:pPr>
            <a:r>
              <a:rPr b="0" lang="en-US" sz="3400" spc="199" strike="noStrike" cap="all">
                <a:solidFill>
                  <a:srgbClr val="2a1a00"/>
                </a:solidFill>
                <a:latin typeface="Impact"/>
              </a:rPr>
              <a:t>Ismétlés</a:t>
            </a:r>
            <a:br/>
            <a:r>
              <a:rPr b="0" lang="en-US" sz="3400" spc="199" strike="noStrike" cap="all">
                <a:solidFill>
                  <a:srgbClr val="2a1a00"/>
                </a:solidFill>
                <a:latin typeface="Impact"/>
              </a:rPr>
              <a:t>A húsvéti történet:</a:t>
            </a:r>
            <a:endParaRPr b="0" lang="en-US" sz="34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9" name="TextShape 2"/>
          <p:cNvSpPr txBox="1"/>
          <p:nvPr/>
        </p:nvSpPr>
        <p:spPr>
          <a:xfrm>
            <a:off x="1251720" y="2286000"/>
            <a:ext cx="4363200" cy="3593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595959"/>
                </a:solidFill>
                <a:latin typeface="Gill Sans MT"/>
              </a:rPr>
              <a:t>Mert valóban feltámadott!  Alleluja!</a:t>
            </a:r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  <a:p>
            <a:pPr marL="228600" indent="-22824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595959"/>
                </a:solidFill>
                <a:latin typeface="Gill Sans MT"/>
              </a:rPr>
              <a:t>Nézzétek meg az alábbi kisfilmet:</a:t>
            </a:r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  <a:p>
            <a:pPr marL="228600" indent="-22824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Arial"/>
              <a:buChar char="•"/>
            </a:pPr>
            <a:r>
              <a:rPr b="0" lang="en-US" sz="2000" spc="-1" strike="noStrike" u="sng">
                <a:solidFill>
                  <a:srgbClr val="86ced0"/>
                </a:solidFill>
                <a:uFillTx/>
                <a:latin typeface="Gill Sans MT"/>
                <a:hlinkClick r:id="rId1"/>
              </a:rPr>
              <a:t>https://www.youtube.com/watch?v=QiG1RnpFUWc&amp;list=PLk75pL543jqy60hqjUAqNbfXsqn0VrffS&amp;index=14</a:t>
            </a:r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</p:txBody>
      </p:sp>
      <p:pic>
        <p:nvPicPr>
          <p:cNvPr id="100" name="Picture 2" descr=""/>
          <p:cNvPicPr/>
          <p:nvPr/>
        </p:nvPicPr>
        <p:blipFill>
          <a:blip r:embed="rId2"/>
          <a:srcRect l="5937" t="0" r="18976" b="0"/>
          <a:stretch/>
        </p:blipFill>
        <p:spPr>
          <a:xfrm>
            <a:off x="6095880" y="580680"/>
            <a:ext cx="5414040" cy="5407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7" dur="indefinite" restart="never" nodeType="tmRoot">
          <p:childTnLst>
            <p:seq>
              <p:cTn id="48" dur="indefinite" nodeType="mainSeq">
                <p:childTnLst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3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4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0" dur="10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7" dur="10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" name="CustomShape 2"/>
          <p:cNvSpPr/>
          <p:nvPr/>
        </p:nvSpPr>
        <p:spPr>
          <a:xfrm>
            <a:off x="0" y="0"/>
            <a:ext cx="4695120" cy="6857640"/>
          </a:xfrm>
          <a:custGeom>
            <a:avLst/>
            <a:gdLst/>
            <a:ahLst/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TextShape 3"/>
          <p:cNvSpPr txBox="1"/>
          <p:nvPr/>
        </p:nvSpPr>
        <p:spPr>
          <a:xfrm>
            <a:off x="0" y="643320"/>
            <a:ext cx="5790960" cy="58039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0" lang="en-US" sz="3600" spc="797" strike="noStrike" cap="all">
                <a:solidFill>
                  <a:srgbClr val="2a1a00"/>
                </a:solidFill>
                <a:latin typeface="comic"/>
              </a:rPr>
              <a:t>Jézus megjelenik a tanítványainak, de van, aki nem hisz…:</a:t>
            </a:r>
            <a:br/>
            <a:r>
              <a:rPr b="0" lang="en-US" sz="3600" spc="797" strike="noStrike" cap="all">
                <a:solidFill>
                  <a:srgbClr val="2a1a00"/>
                </a:solidFill>
                <a:latin typeface="comic"/>
              </a:rPr>
              <a:t>JÉZUS ÉS TAMÁS</a:t>
            </a:r>
            <a:br/>
            <a:r>
              <a:rPr b="0" lang="en-US" sz="3600" spc="797" strike="noStrike" cap="all">
                <a:solidFill>
                  <a:srgbClr val="2a1a00"/>
                </a:solidFill>
                <a:latin typeface="comic"/>
              </a:rPr>
              <a:t>története </a:t>
            </a:r>
            <a:endParaRPr b="0" lang="en-US" sz="3600" spc="-1" strike="noStrike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04" name="Kép 4" descr=""/>
          <p:cNvPicPr/>
          <p:nvPr/>
        </p:nvPicPr>
        <p:blipFill>
          <a:blip r:embed="rId1"/>
          <a:stretch/>
        </p:blipFill>
        <p:spPr>
          <a:xfrm>
            <a:off x="5340240" y="1230480"/>
            <a:ext cx="6220080" cy="4400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0" dur="indefinite" restart="never" nodeType="tmRoot">
          <p:childTnLst>
            <p:seq>
              <p:cTn id="7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3f3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1251720" y="1400040"/>
            <a:ext cx="3384000" cy="4826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10000"/>
              </a:lnSpc>
              <a:spcBef>
                <a:spcPts val="700"/>
              </a:spcBef>
            </a:pPr>
            <a:r>
              <a:rPr b="0" lang="en-US" sz="2800" spc="-1" strike="noStrike">
                <a:solidFill>
                  <a:srgbClr val="595959"/>
                </a:solidFill>
                <a:latin typeface="Times New Roman"/>
              </a:rPr>
              <a:t>Húsvétvasárnap este Jézus megjelent az egybegyűlt tanítványoknak. </a:t>
            </a:r>
            <a:endParaRPr b="0" lang="en-US" sz="2800" spc="-1" strike="noStrike">
              <a:solidFill>
                <a:srgbClr val="595959"/>
              </a:solidFill>
              <a:latin typeface="Gill Sans MT"/>
            </a:endParaRPr>
          </a:p>
          <a:p>
            <a:pPr>
              <a:lnSpc>
                <a:spcPct val="110000"/>
              </a:lnSpc>
              <a:spcBef>
                <a:spcPts val="700"/>
              </a:spcBef>
            </a:pPr>
            <a:endParaRPr b="0" lang="en-US" sz="2800" spc="-1" strike="noStrike">
              <a:solidFill>
                <a:srgbClr val="595959"/>
              </a:solidFill>
              <a:latin typeface="Gill Sans MT"/>
            </a:endParaRPr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b="0" lang="en-US" sz="2800" spc="-1" strike="noStrike">
                <a:solidFill>
                  <a:srgbClr val="595959"/>
                </a:solidFill>
                <a:latin typeface="Times New Roman"/>
              </a:rPr>
              <a:t>Ezzel is megmutatta, hogy új – mennyei – életet kapott az Atyától.</a:t>
            </a:r>
            <a:endParaRPr b="0" lang="en-US" sz="2800" spc="-1" strike="noStrike">
              <a:solidFill>
                <a:srgbClr val="595959"/>
              </a:solidFill>
              <a:latin typeface="Gill Sans MT"/>
            </a:endParaRPr>
          </a:p>
        </p:txBody>
      </p:sp>
      <p:pic>
        <p:nvPicPr>
          <p:cNvPr id="106" name="Kép 4" descr=""/>
          <p:cNvPicPr/>
          <p:nvPr/>
        </p:nvPicPr>
        <p:blipFill>
          <a:blip r:embed="rId1"/>
          <a:srcRect l="0" t="0" r="2737" b="0"/>
          <a:stretch/>
        </p:blipFill>
        <p:spPr>
          <a:xfrm>
            <a:off x="5279400" y="1839600"/>
            <a:ext cx="5995080" cy="3205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2" dur="indefinite" restart="never" nodeType="tmRoot">
          <p:childTnLst>
            <p:seq>
              <p:cTn id="73" dur="indefinite" nodeType="mainSeq">
                <p:childTnLst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8" dur="10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9" dur="10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" dur="10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5" dur="10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6" dur="1000" fill="hold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7" dur="1000" fill="hold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3f3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CustomShape 2"/>
          <p:cNvSpPr/>
          <p:nvPr/>
        </p:nvSpPr>
        <p:spPr>
          <a:xfrm>
            <a:off x="0" y="0"/>
            <a:ext cx="282960" cy="6857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" name="TextShape 3"/>
          <p:cNvSpPr txBox="1"/>
          <p:nvPr/>
        </p:nvSpPr>
        <p:spPr>
          <a:xfrm>
            <a:off x="605160" y="723960"/>
            <a:ext cx="3111480" cy="54842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10000"/>
              </a:lnSpc>
              <a:spcBef>
                <a:spcPts val="700"/>
              </a:spcBef>
            </a:pPr>
            <a:r>
              <a:rPr b="0" lang="en-US" sz="2400" spc="-1" strike="noStrike">
                <a:solidFill>
                  <a:srgbClr val="595959"/>
                </a:solidFill>
                <a:latin typeface="Times New Roman"/>
              </a:rPr>
              <a:t>Az egyik tanítvány, </a:t>
            </a:r>
            <a:r>
              <a:rPr b="1" lang="en-US" sz="2400" spc="-1" strike="noStrike">
                <a:solidFill>
                  <a:srgbClr val="595959"/>
                </a:solidFill>
                <a:latin typeface="Times New Roman"/>
              </a:rPr>
              <a:t>Tamás</a:t>
            </a:r>
            <a:r>
              <a:rPr b="0" lang="en-US" sz="2400" spc="-1" strike="noStrike">
                <a:solidFill>
                  <a:srgbClr val="595959"/>
                </a:solidFill>
                <a:latin typeface="Times New Roman"/>
              </a:rPr>
              <a:t> azonban nem volt velük. </a:t>
            </a:r>
            <a:endParaRPr b="0" lang="en-US" sz="2400" spc="-1" strike="noStrike">
              <a:solidFill>
                <a:srgbClr val="595959"/>
              </a:solidFill>
              <a:latin typeface="Gill Sans MT"/>
            </a:endParaRPr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b="0" lang="en-US" sz="2400" spc="-1" strike="noStrike">
                <a:solidFill>
                  <a:srgbClr val="595959"/>
                </a:solidFill>
                <a:latin typeface="Times New Roman"/>
              </a:rPr>
              <a:t>Amikor aztán összetalálkozott a barátaival, ők azzal az elképesztő hírrel álltak elő, hogy látták Jézust.</a:t>
            </a:r>
            <a:endParaRPr b="0" lang="en-US" sz="2400" spc="-1" strike="noStrike">
              <a:solidFill>
                <a:srgbClr val="595959"/>
              </a:solidFill>
              <a:latin typeface="Gill Sans MT"/>
            </a:endParaRPr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b="0" lang="en-US" sz="2400" spc="-1" strike="noStrike">
                <a:solidFill>
                  <a:srgbClr val="595959"/>
                </a:solidFill>
                <a:latin typeface="Times New Roman"/>
              </a:rPr>
              <a:t>Tamás azonban így válaszolt: „Ha én magam nem látom, és nem érintem az Ő sebeinek helyét, én ugyan el nem hiszem!”</a:t>
            </a:r>
            <a:endParaRPr b="0" lang="en-US" sz="24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110" name="CustomShape 4"/>
          <p:cNvSpPr/>
          <p:nvPr/>
        </p:nvSpPr>
        <p:spPr>
          <a:xfrm>
            <a:off x="4038480" y="643320"/>
            <a:ext cx="7391160" cy="5564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1" name="Kép 3" descr=""/>
          <p:cNvPicPr/>
          <p:nvPr/>
        </p:nvPicPr>
        <p:blipFill>
          <a:blip r:embed="rId1"/>
          <a:stretch/>
        </p:blipFill>
        <p:spPr>
          <a:xfrm>
            <a:off x="4711680" y="1725120"/>
            <a:ext cx="6074280" cy="3401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8" dur="indefinite" restart="never" nodeType="tmRoot">
          <p:childTnLst>
            <p:seq>
              <p:cTn id="89" dur="indefinite" nodeType="mainSeq">
                <p:childTnLst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4" dur="10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5" dur="10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6" dur="10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1" dur="10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2" dur="1000" fill="hold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3" dur="1000" fill="hold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8" dur="1000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9" dur="1000" fill="hold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0" dur="1000" fill="hold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3f3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1251720" y="314280"/>
            <a:ext cx="3663000" cy="63338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lang="en-US" sz="2000" spc="-1" strike="noStrike">
                <a:solidFill>
                  <a:srgbClr val="595959"/>
                </a:solidFill>
                <a:latin typeface="Times New Roman"/>
              </a:rPr>
              <a:t>„</a:t>
            </a:r>
            <a:r>
              <a:rPr b="0" lang="en-US" sz="2000" spc="-1" strike="noStrike">
                <a:solidFill>
                  <a:srgbClr val="595959"/>
                </a:solidFill>
                <a:latin typeface="Times New Roman"/>
              </a:rPr>
              <a:t>Nyolc nap múlva ismét együtt voltak a tanítványok, s Tamás is ott volt velük. </a:t>
            </a:r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lang="en-US" sz="2000" spc="-1" strike="noStrike">
                <a:solidFill>
                  <a:srgbClr val="595959"/>
                </a:solidFill>
                <a:latin typeface="Times New Roman"/>
              </a:rPr>
              <a:t>Ekkor újra megjelent Jézus, bár az ajtó zárva volt. Belépett, megállt középen, és köszöntötte őket:</a:t>
            </a:r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lang="en-US" sz="2000" spc="-1" strike="noStrike">
                <a:solidFill>
                  <a:srgbClr val="595959"/>
                </a:solidFill>
                <a:latin typeface="Times New Roman"/>
              </a:rPr>
              <a:t> </a:t>
            </a:r>
            <a:r>
              <a:rPr b="1" lang="en-US" sz="2000" spc="-1" strike="noStrike">
                <a:solidFill>
                  <a:srgbClr val="595959"/>
                </a:solidFill>
                <a:latin typeface="Times New Roman"/>
              </a:rPr>
              <a:t>„</a:t>
            </a:r>
            <a:r>
              <a:rPr b="1" lang="en-US" sz="2000" spc="-1" strike="noStrike">
                <a:solidFill>
                  <a:srgbClr val="595959"/>
                </a:solidFill>
                <a:latin typeface="Times New Roman"/>
              </a:rPr>
              <a:t>Békesség nektek!” </a:t>
            </a:r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lang="en-US" sz="2000" spc="-1" strike="noStrike">
                <a:solidFill>
                  <a:srgbClr val="595959"/>
                </a:solidFill>
                <a:latin typeface="Times New Roman"/>
              </a:rPr>
              <a:t>Aztán Tamáshoz fordult: „Nyújtsd ide az ujjadat és nézd kezemet! </a:t>
            </a:r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lang="en-US" sz="2000" spc="-1" strike="noStrike">
                <a:solidFill>
                  <a:srgbClr val="595959"/>
                </a:solidFill>
                <a:latin typeface="Times New Roman"/>
              </a:rPr>
              <a:t>Nyújtsd ki a kezedet és tedd oldalamba! S </a:t>
            </a:r>
            <a:r>
              <a:rPr b="1" lang="en-US" sz="2000" spc="-1" strike="noStrike">
                <a:solidFill>
                  <a:srgbClr val="595959"/>
                </a:solidFill>
                <a:latin typeface="Times New Roman"/>
              </a:rPr>
              <a:t>ne légy hitetlen, hanem hívő!”</a:t>
            </a:r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lang="en-US" sz="2000" spc="-1" strike="noStrike">
                <a:solidFill>
                  <a:srgbClr val="595959"/>
                </a:solidFill>
                <a:latin typeface="Times New Roman"/>
              </a:rPr>
              <a:t> </a:t>
            </a:r>
            <a:r>
              <a:rPr b="0" lang="en-US" sz="2000" spc="-1" strike="noStrike">
                <a:solidFill>
                  <a:srgbClr val="595959"/>
                </a:solidFill>
                <a:latin typeface="Times New Roman"/>
              </a:rPr>
              <a:t>Tamás fölkiáltott: „Én Uram és Istenem!” </a:t>
            </a:r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lang="en-US" sz="2000" spc="-1" strike="noStrike">
                <a:solidFill>
                  <a:srgbClr val="595959"/>
                </a:solidFill>
                <a:latin typeface="Times New Roman"/>
              </a:rPr>
              <a:t>Jézus csak ennyit mondott: „Hittél, mert láttál. Boldogok, akik nem látnak, mégis hisznek.” (Jn</a:t>
            </a:r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</p:txBody>
      </p:sp>
      <p:pic>
        <p:nvPicPr>
          <p:cNvPr id="113" name="Kép 3" descr=""/>
          <p:cNvPicPr/>
          <p:nvPr/>
        </p:nvPicPr>
        <p:blipFill>
          <a:blip r:embed="rId1"/>
          <a:srcRect l="10374" t="0" r="13803" b="0"/>
          <a:stretch/>
        </p:blipFill>
        <p:spPr>
          <a:xfrm>
            <a:off x="5279400" y="645120"/>
            <a:ext cx="5995080" cy="5593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1" dur="indefinite" restart="never" nodeType="tmRoot">
          <p:childTnLst>
            <p:seq>
              <p:cTn id="112" dur="indefinite" nodeType="mainSeq">
                <p:childTnLst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7" dur="10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18" dur="10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9" dur="10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4" dur="1000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5" dur="1000" fill="hold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6" dur="1000" fill="hold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1" dur="1000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2" dur="1000" fill="hold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3" dur="1000" fill="hold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8" dur="1000"/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9" dur="1000" fill="hold"/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0" dur="1000" fill="hold"/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5" dur="1000"/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6" dur="1000" fill="hold"/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7" dur="1000" fill="hold"/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2" dur="1000"/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3" dur="1000" fill="hold"/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4" dur="1000" fill="hold"/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9" dur="1000"/>
                                        <p:tgtEl>
                                          <p:spTgt spid="1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0" dur="1000" fill="hold"/>
                                        <p:tgtEl>
                                          <p:spTgt spid="1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1" dur="1000" fill="hold"/>
                                        <p:tgtEl>
                                          <p:spTgt spid="1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3f3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0" y="0"/>
            <a:ext cx="7569000" cy="6857640"/>
          </a:xfrm>
          <a:custGeom>
            <a:avLst/>
            <a:gdLst/>
            <a:ahLst/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CustomShape 2"/>
          <p:cNvSpPr/>
          <p:nvPr/>
        </p:nvSpPr>
        <p:spPr>
          <a:xfrm>
            <a:off x="0" y="0"/>
            <a:ext cx="28296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TextShape 3"/>
          <p:cNvSpPr txBox="1"/>
          <p:nvPr/>
        </p:nvSpPr>
        <p:spPr>
          <a:xfrm>
            <a:off x="765000" y="1181160"/>
            <a:ext cx="5526720" cy="4698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1" lang="en-US" sz="2000" spc="-1" strike="noStrike">
                <a:solidFill>
                  <a:srgbClr val="000000"/>
                </a:solidFill>
                <a:latin typeface="Times New Roman"/>
              </a:rPr>
              <a:t>FELADATOK:</a:t>
            </a:r>
            <a:endParaRPr b="0" lang="en-US" sz="2000" spc="-1" strike="noStrike">
              <a:solidFill>
                <a:srgbClr val="595959"/>
              </a:solidFill>
              <a:latin typeface="Gill Sans MT"/>
            </a:endParaRPr>
          </a:p>
          <a:p>
            <a:pPr marL="228600" indent="-228240">
              <a:lnSpc>
                <a:spcPct val="100000"/>
              </a:lnSpc>
              <a:spcBef>
                <a:spcPts val="700"/>
              </a:spcBef>
              <a:buClr>
                <a:srgbClr val="2a1a00"/>
              </a:buClr>
              <a:buFont typeface="Arial"/>
              <a:buChar char="-"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Rajzold le, milyen lett Tamás apostol arca, miután Jézussal találkozott </a:t>
            </a:r>
            <a:endParaRPr b="0" lang="en-US" sz="1800" spc="-1" strike="noStrike">
              <a:solidFill>
                <a:srgbClr val="595959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1" lang="en-US" sz="1800" spc="-1" strike="noStrike">
                <a:solidFill>
                  <a:srgbClr val="000000"/>
                </a:solidFill>
                <a:latin typeface="Times New Roman"/>
              </a:rPr>
              <a:t>(Tk. 63.o.) 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– </a:t>
            </a:r>
            <a:r>
              <a:rPr b="1" lang="en-US" sz="1800" spc="-1" strike="noStrike">
                <a:solidFill>
                  <a:srgbClr val="000000"/>
                </a:solidFill>
                <a:latin typeface="Times New Roman"/>
              </a:rPr>
              <a:t>mosolygós arcot rajzolj!</a:t>
            </a:r>
            <a:endParaRPr b="0" lang="en-US" sz="1800" spc="-1" strike="noStrike">
              <a:solidFill>
                <a:srgbClr val="595959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en-US" sz="1800" spc="-1" strike="noStrike">
              <a:solidFill>
                <a:srgbClr val="595959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en-US" sz="1800" spc="-1" strike="noStrike">
              <a:solidFill>
                <a:srgbClr val="595959"/>
              </a:solidFill>
              <a:latin typeface="Gill Sans MT"/>
            </a:endParaRPr>
          </a:p>
          <a:p>
            <a:pPr marL="228600" indent="-228240">
              <a:lnSpc>
                <a:spcPct val="100000"/>
              </a:lnSpc>
              <a:spcBef>
                <a:spcPts val="700"/>
              </a:spcBef>
              <a:buClr>
                <a:srgbClr val="2a1a00"/>
              </a:buClr>
              <a:buFont typeface="Arial"/>
              <a:buChar char="-"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Feltámadása óta már nagyon sokan megismerték az Úr Jézust. </a:t>
            </a:r>
            <a:endParaRPr b="0" lang="en-US" sz="1800" spc="-1" strike="noStrike">
              <a:solidFill>
                <a:srgbClr val="595959"/>
              </a:solidFill>
              <a:latin typeface="Gill Sans MT"/>
            </a:endParaRPr>
          </a:p>
          <a:p>
            <a:pPr marL="228600" indent="-228240">
              <a:lnSpc>
                <a:spcPct val="100000"/>
              </a:lnSpc>
              <a:spcBef>
                <a:spcPts val="700"/>
              </a:spcBef>
              <a:buClr>
                <a:srgbClr val="2a1a00"/>
              </a:buClr>
              <a:buFont typeface="Arial"/>
              <a:buChar char="-"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Nézzük meg, hogyan lehet Őt megismerni: </a:t>
            </a:r>
            <a:endParaRPr b="0" lang="en-US" sz="1800" spc="-1" strike="noStrike">
              <a:solidFill>
                <a:srgbClr val="595959"/>
              </a:solidFill>
              <a:latin typeface="Gill Sans MT"/>
            </a:endParaRPr>
          </a:p>
          <a:p>
            <a:pPr marL="228600" indent="-228240">
              <a:lnSpc>
                <a:spcPct val="100000"/>
              </a:lnSpc>
              <a:spcBef>
                <a:spcPts val="700"/>
              </a:spcBef>
              <a:buClr>
                <a:srgbClr val="2a1a00"/>
              </a:buClr>
              <a:buFont typeface="Arial"/>
              <a:buChar char="-"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Szentmisén, amikor felolvassák az evangéliumot!</a:t>
            </a:r>
            <a:endParaRPr b="0" lang="en-US" sz="1800" spc="-1" strike="noStrike">
              <a:solidFill>
                <a:srgbClr val="595959"/>
              </a:solidFill>
              <a:latin typeface="Gill Sans MT"/>
            </a:endParaRPr>
          </a:p>
          <a:p>
            <a:pPr marL="228600" indent="-228240">
              <a:lnSpc>
                <a:spcPct val="100000"/>
              </a:lnSpc>
              <a:spcBef>
                <a:spcPts val="700"/>
              </a:spcBef>
              <a:buClr>
                <a:srgbClr val="2a1a00"/>
              </a:buClr>
              <a:buFont typeface="Arial"/>
              <a:buChar char="-"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Vagy például hittan órán is.</a:t>
            </a:r>
            <a:endParaRPr b="0" lang="en-US" sz="1800" spc="-1" strike="noStrike">
              <a:solidFill>
                <a:srgbClr val="595959"/>
              </a:solidFill>
              <a:latin typeface="Gill Sans MT"/>
            </a:endParaRPr>
          </a:p>
          <a:p>
            <a:pPr marL="228600" indent="-228240">
              <a:lnSpc>
                <a:spcPct val="100000"/>
              </a:lnSpc>
              <a:spcBef>
                <a:spcPts val="700"/>
              </a:spcBef>
              <a:buClr>
                <a:srgbClr val="2a1a00"/>
              </a:buClr>
              <a:buFont typeface="Arial"/>
              <a:buChar char="-"/>
            </a:pPr>
            <a:r>
              <a:rPr b="1" lang="en-US" sz="1800" spc="-1" strike="noStrike">
                <a:solidFill>
                  <a:srgbClr val="000000"/>
                </a:solidFill>
                <a:latin typeface="Times New Roman"/>
              </a:rPr>
              <a:t>Színezd ki a képeket! (Tk. 63.o.)</a:t>
            </a:r>
            <a:endParaRPr b="0" lang="en-US" sz="1800" spc="-1" strike="noStrike">
              <a:solidFill>
                <a:srgbClr val="595959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en-US" sz="1800" spc="-1" strike="noStrike">
              <a:solidFill>
                <a:srgbClr val="595959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en-US" sz="18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117" name="CustomShape 4"/>
          <p:cNvSpPr/>
          <p:nvPr/>
        </p:nvSpPr>
        <p:spPr>
          <a:xfrm flipH="1">
            <a:off x="6908760" y="0"/>
            <a:ext cx="5282280" cy="6857640"/>
          </a:xfrm>
          <a:custGeom>
            <a:avLst/>
            <a:gdLst/>
            <a:ahLst/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CustomShape 5"/>
          <p:cNvSpPr/>
          <p:nvPr/>
        </p:nvSpPr>
        <p:spPr>
          <a:xfrm>
            <a:off x="7046280" y="0"/>
            <a:ext cx="5149440" cy="3402000"/>
          </a:xfrm>
          <a:custGeom>
            <a:avLst/>
            <a:gdLst/>
            <a:ahLst/>
            <a:rect l="l" t="t" r="r" b="b"/>
            <a:pathLst>
              <a:path w="5149751" h="3402351">
                <a:moveTo>
                  <a:pt x="189795" y="0"/>
                </a:moveTo>
                <a:lnTo>
                  <a:pt x="5149751" y="0"/>
                </a:lnTo>
                <a:lnTo>
                  <a:pt x="5149751" y="3402351"/>
                </a:lnTo>
                <a:lnTo>
                  <a:pt x="1262" y="3402351"/>
                </a:lnTo>
                <a:lnTo>
                  <a:pt x="3359" y="3360737"/>
                </a:lnTo>
                <a:lnTo>
                  <a:pt x="11757" y="3300412"/>
                </a:lnTo>
                <a:lnTo>
                  <a:pt x="23514" y="3248025"/>
                </a:lnTo>
                <a:lnTo>
                  <a:pt x="38631" y="3201987"/>
                </a:lnTo>
                <a:lnTo>
                  <a:pt x="55427" y="3160712"/>
                </a:lnTo>
                <a:lnTo>
                  <a:pt x="75582" y="3121025"/>
                </a:lnTo>
                <a:lnTo>
                  <a:pt x="95737" y="3084512"/>
                </a:lnTo>
                <a:lnTo>
                  <a:pt x="115892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59" y="2922587"/>
                </a:lnTo>
                <a:lnTo>
                  <a:pt x="178037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7" y="2613025"/>
                </a:lnTo>
                <a:lnTo>
                  <a:pt x="167959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2" y="2433637"/>
                </a:lnTo>
                <a:lnTo>
                  <a:pt x="95737" y="2395537"/>
                </a:lnTo>
                <a:lnTo>
                  <a:pt x="75582" y="2359025"/>
                </a:lnTo>
                <a:lnTo>
                  <a:pt x="55427" y="2319337"/>
                </a:lnTo>
                <a:lnTo>
                  <a:pt x="38631" y="2278062"/>
                </a:lnTo>
                <a:lnTo>
                  <a:pt x="23514" y="2232025"/>
                </a:lnTo>
                <a:lnTo>
                  <a:pt x="11757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7" y="1922462"/>
                </a:lnTo>
                <a:lnTo>
                  <a:pt x="23514" y="1870075"/>
                </a:lnTo>
                <a:lnTo>
                  <a:pt x="38631" y="1824037"/>
                </a:lnTo>
                <a:lnTo>
                  <a:pt x="55427" y="1782762"/>
                </a:lnTo>
                <a:lnTo>
                  <a:pt x="75582" y="1743075"/>
                </a:lnTo>
                <a:lnTo>
                  <a:pt x="95737" y="1708150"/>
                </a:lnTo>
                <a:lnTo>
                  <a:pt x="115892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59" y="1544637"/>
                </a:lnTo>
                <a:lnTo>
                  <a:pt x="178037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7" y="1235075"/>
                </a:lnTo>
                <a:lnTo>
                  <a:pt x="167959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2" y="1055687"/>
                </a:lnTo>
                <a:lnTo>
                  <a:pt x="95737" y="1017587"/>
                </a:lnTo>
                <a:lnTo>
                  <a:pt x="75582" y="981075"/>
                </a:lnTo>
                <a:lnTo>
                  <a:pt x="55427" y="942975"/>
                </a:lnTo>
                <a:lnTo>
                  <a:pt x="38631" y="901700"/>
                </a:lnTo>
                <a:lnTo>
                  <a:pt x="23514" y="854075"/>
                </a:lnTo>
                <a:lnTo>
                  <a:pt x="11757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7" y="546100"/>
                </a:lnTo>
                <a:lnTo>
                  <a:pt x="23514" y="496887"/>
                </a:lnTo>
                <a:lnTo>
                  <a:pt x="38631" y="450850"/>
                </a:lnTo>
                <a:lnTo>
                  <a:pt x="55427" y="409575"/>
                </a:lnTo>
                <a:lnTo>
                  <a:pt x="73902" y="369887"/>
                </a:lnTo>
                <a:lnTo>
                  <a:pt x="92378" y="334962"/>
                </a:lnTo>
                <a:lnTo>
                  <a:pt x="112533" y="296862"/>
                </a:lnTo>
                <a:lnTo>
                  <a:pt x="132688" y="260350"/>
                </a:lnTo>
                <a:lnTo>
                  <a:pt x="149484" y="217487"/>
                </a:lnTo>
                <a:lnTo>
                  <a:pt x="166280" y="174625"/>
                </a:lnTo>
                <a:lnTo>
                  <a:pt x="176358" y="122237"/>
                </a:lnTo>
                <a:lnTo>
                  <a:pt x="184755" y="666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9" name="Kép 13" descr=""/>
          <p:cNvPicPr/>
          <p:nvPr/>
        </p:nvPicPr>
        <p:blipFill>
          <a:blip r:embed="rId1"/>
          <a:srcRect l="21648" t="32339" r="25599" b="12275"/>
          <a:stretch/>
        </p:blipFill>
        <p:spPr>
          <a:xfrm>
            <a:off x="7609680" y="713520"/>
            <a:ext cx="3937680" cy="1984320"/>
          </a:xfrm>
          <a:prstGeom prst="rect">
            <a:avLst/>
          </a:prstGeom>
          <a:ln>
            <a:noFill/>
          </a:ln>
        </p:spPr>
      </p:pic>
      <p:sp>
        <p:nvSpPr>
          <p:cNvPr id="120" name="CustomShape 6"/>
          <p:cNvSpPr/>
          <p:nvPr/>
        </p:nvSpPr>
        <p:spPr>
          <a:xfrm>
            <a:off x="7046280" y="3511800"/>
            <a:ext cx="5149440" cy="3345840"/>
          </a:xfrm>
          <a:custGeom>
            <a:avLst/>
            <a:gdLst/>
            <a:ahLst/>
            <a:rect l="l" t="t" r="r" b="b"/>
            <a:pathLst>
              <a:path w="5149751" h="3346171">
                <a:moveTo>
                  <a:pt x="5387" y="0"/>
                </a:moveTo>
                <a:lnTo>
                  <a:pt x="5149751" y="0"/>
                </a:lnTo>
                <a:lnTo>
                  <a:pt x="5149751" y="3346171"/>
                </a:lnTo>
                <a:lnTo>
                  <a:pt x="189795" y="3346171"/>
                </a:lnTo>
                <a:lnTo>
                  <a:pt x="184755" y="3279496"/>
                </a:lnTo>
                <a:lnTo>
                  <a:pt x="176358" y="3223933"/>
                </a:lnTo>
                <a:lnTo>
                  <a:pt x="166280" y="3171546"/>
                </a:lnTo>
                <a:lnTo>
                  <a:pt x="149484" y="3128683"/>
                </a:lnTo>
                <a:lnTo>
                  <a:pt x="132688" y="3085821"/>
                </a:lnTo>
                <a:lnTo>
                  <a:pt x="112533" y="3049308"/>
                </a:lnTo>
                <a:lnTo>
                  <a:pt x="92378" y="3011208"/>
                </a:lnTo>
                <a:lnTo>
                  <a:pt x="73902" y="2976283"/>
                </a:lnTo>
                <a:lnTo>
                  <a:pt x="55427" y="2936596"/>
                </a:lnTo>
                <a:lnTo>
                  <a:pt x="38631" y="2895321"/>
                </a:lnTo>
                <a:lnTo>
                  <a:pt x="23514" y="2849283"/>
                </a:lnTo>
                <a:lnTo>
                  <a:pt x="11757" y="2800071"/>
                </a:lnTo>
                <a:lnTo>
                  <a:pt x="3359" y="2739746"/>
                </a:lnTo>
                <a:lnTo>
                  <a:pt x="0" y="2671483"/>
                </a:lnTo>
                <a:lnTo>
                  <a:pt x="3359" y="2601633"/>
                </a:lnTo>
                <a:lnTo>
                  <a:pt x="11757" y="2544483"/>
                </a:lnTo>
                <a:lnTo>
                  <a:pt x="23514" y="2492096"/>
                </a:lnTo>
                <a:lnTo>
                  <a:pt x="38631" y="2444471"/>
                </a:lnTo>
                <a:lnTo>
                  <a:pt x="55427" y="2403196"/>
                </a:lnTo>
                <a:lnTo>
                  <a:pt x="75582" y="2365096"/>
                </a:lnTo>
                <a:lnTo>
                  <a:pt x="95737" y="2328583"/>
                </a:lnTo>
                <a:lnTo>
                  <a:pt x="115892" y="2290483"/>
                </a:lnTo>
                <a:lnTo>
                  <a:pt x="134368" y="2250796"/>
                </a:lnTo>
                <a:lnTo>
                  <a:pt x="152844" y="2209521"/>
                </a:lnTo>
                <a:lnTo>
                  <a:pt x="167959" y="2163483"/>
                </a:lnTo>
                <a:lnTo>
                  <a:pt x="178037" y="2111096"/>
                </a:lnTo>
                <a:lnTo>
                  <a:pt x="188115" y="2050771"/>
                </a:lnTo>
                <a:lnTo>
                  <a:pt x="189795" y="1982508"/>
                </a:lnTo>
                <a:lnTo>
                  <a:pt x="188115" y="1914246"/>
                </a:lnTo>
                <a:lnTo>
                  <a:pt x="178037" y="1853921"/>
                </a:lnTo>
                <a:lnTo>
                  <a:pt x="167959" y="1801533"/>
                </a:lnTo>
                <a:lnTo>
                  <a:pt x="152844" y="1757083"/>
                </a:lnTo>
                <a:lnTo>
                  <a:pt x="134368" y="1714221"/>
                </a:lnTo>
                <a:lnTo>
                  <a:pt x="115892" y="1674533"/>
                </a:lnTo>
                <a:lnTo>
                  <a:pt x="95737" y="1638021"/>
                </a:lnTo>
                <a:lnTo>
                  <a:pt x="75582" y="1603096"/>
                </a:lnTo>
                <a:lnTo>
                  <a:pt x="55427" y="1563408"/>
                </a:lnTo>
                <a:lnTo>
                  <a:pt x="38631" y="1522133"/>
                </a:lnTo>
                <a:lnTo>
                  <a:pt x="23514" y="1476096"/>
                </a:lnTo>
                <a:lnTo>
                  <a:pt x="11757" y="1423708"/>
                </a:lnTo>
                <a:lnTo>
                  <a:pt x="3359" y="1363383"/>
                </a:lnTo>
                <a:lnTo>
                  <a:pt x="0" y="1295121"/>
                </a:lnTo>
                <a:lnTo>
                  <a:pt x="3359" y="1226858"/>
                </a:lnTo>
                <a:lnTo>
                  <a:pt x="11757" y="1166533"/>
                </a:lnTo>
                <a:lnTo>
                  <a:pt x="23514" y="1114146"/>
                </a:lnTo>
                <a:lnTo>
                  <a:pt x="38631" y="1068108"/>
                </a:lnTo>
                <a:lnTo>
                  <a:pt x="55427" y="1025246"/>
                </a:lnTo>
                <a:lnTo>
                  <a:pt x="75582" y="987146"/>
                </a:lnTo>
                <a:lnTo>
                  <a:pt x="115892" y="912533"/>
                </a:lnTo>
                <a:lnTo>
                  <a:pt x="134368" y="874433"/>
                </a:lnTo>
                <a:lnTo>
                  <a:pt x="152844" y="831571"/>
                </a:lnTo>
                <a:lnTo>
                  <a:pt x="167959" y="785533"/>
                </a:lnTo>
                <a:lnTo>
                  <a:pt x="178037" y="733146"/>
                </a:lnTo>
                <a:lnTo>
                  <a:pt x="188115" y="674408"/>
                </a:lnTo>
                <a:lnTo>
                  <a:pt x="189795" y="604558"/>
                </a:lnTo>
                <a:lnTo>
                  <a:pt x="188115" y="536296"/>
                </a:lnTo>
                <a:lnTo>
                  <a:pt x="178037" y="475971"/>
                </a:lnTo>
                <a:lnTo>
                  <a:pt x="167959" y="423583"/>
                </a:lnTo>
                <a:lnTo>
                  <a:pt x="152844" y="379133"/>
                </a:lnTo>
                <a:lnTo>
                  <a:pt x="134368" y="336271"/>
                </a:lnTo>
                <a:lnTo>
                  <a:pt x="115892" y="299758"/>
                </a:lnTo>
                <a:lnTo>
                  <a:pt x="75582" y="225146"/>
                </a:lnTo>
                <a:lnTo>
                  <a:pt x="55427" y="185458"/>
                </a:lnTo>
                <a:lnTo>
                  <a:pt x="38631" y="144183"/>
                </a:lnTo>
                <a:lnTo>
                  <a:pt x="23514" y="98146"/>
                </a:lnTo>
                <a:lnTo>
                  <a:pt x="11757" y="457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1" name="Kép 14" descr=""/>
          <p:cNvPicPr/>
          <p:nvPr/>
        </p:nvPicPr>
        <p:blipFill>
          <a:blip r:embed="rId2"/>
          <a:srcRect l="24517" t="32039" r="24578" b="9281"/>
          <a:stretch/>
        </p:blipFill>
        <p:spPr>
          <a:xfrm>
            <a:off x="7609680" y="3921480"/>
            <a:ext cx="3937680" cy="2178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2" dur="indefinite" restart="never" nodeType="tmRoot">
          <p:childTnLst>
            <p:seq>
              <p:cTn id="163" dur="indefinite" nodeType="mainSeq">
                <p:childTnLst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8" dur="10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9" dur="10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0" dur="10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5" dur="10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76" dur="1000" fill="hold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7" dur="1000" fill="hold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2" dur="1000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3" dur="1000" fill="hold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4" dur="1000" fill="hold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9" dur="1000"/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90" dur="1000" fill="hold"/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1" dur="1000" fill="hold"/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6" dur="1000"/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97" dur="1000" fill="hold"/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8" dur="1000" fill="hold"/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3" dur="1000"/>
                                        <p:tgtEl>
                                          <p:spTgt spid="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4" dur="1000" fill="hold"/>
                                        <p:tgtEl>
                                          <p:spTgt spid="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5" dur="1000" fill="hold"/>
                                        <p:tgtEl>
                                          <p:spTgt spid="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0" dur="1000"/>
                                        <p:tgtEl>
                                          <p:spTgt spid="1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11" dur="1000" fill="hold"/>
                                        <p:tgtEl>
                                          <p:spTgt spid="1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2" dur="1000" fill="hold"/>
                                        <p:tgtEl>
                                          <p:spTgt spid="1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7" dur="1000"/>
                                        <p:tgtEl>
                                          <p:spTgt spid="1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18" dur="1000" fill="hold"/>
                                        <p:tgtEl>
                                          <p:spTgt spid="1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9" dur="1000" fill="hold"/>
                                        <p:tgtEl>
                                          <p:spTgt spid="1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4" dur="1000"/>
                                        <p:tgtEl>
                                          <p:spTgt spid="1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5" dur="1000" fill="hold"/>
                                        <p:tgtEl>
                                          <p:spTgt spid="1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6" dur="1000" fill="hold"/>
                                        <p:tgtEl>
                                          <p:spTgt spid="1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3f3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" name="CustomShape 2"/>
          <p:cNvSpPr/>
          <p:nvPr/>
        </p:nvSpPr>
        <p:spPr>
          <a:xfrm>
            <a:off x="0" y="0"/>
            <a:ext cx="7569000" cy="6857640"/>
          </a:xfrm>
          <a:custGeom>
            <a:avLst/>
            <a:gdLst/>
            <a:ahLst/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TextShape 3"/>
          <p:cNvSpPr txBox="1"/>
          <p:nvPr/>
        </p:nvSpPr>
        <p:spPr>
          <a:xfrm>
            <a:off x="754200" y="429840"/>
            <a:ext cx="3827160" cy="23796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3000"/>
          </a:bodyPr>
          <a:p>
            <a:pPr>
              <a:lnSpc>
                <a:spcPct val="100000"/>
              </a:lnSpc>
            </a:pPr>
            <a:br/>
            <a:r>
              <a:rPr b="0" lang="en-US" sz="1400" spc="199" strike="noStrike" cap="all">
                <a:solidFill>
                  <a:srgbClr val="000000"/>
                </a:solidFill>
                <a:latin typeface="Times New Roman"/>
              </a:rPr>
              <a:t>Ezen a héten se feledkezz el arról, hogy Jézust reggelenként köszöntsd!</a:t>
            </a:r>
            <a:br/>
            <a:r>
              <a:rPr b="0" lang="en-US" sz="1400" spc="199" strike="noStrike" cap="all">
                <a:solidFill>
                  <a:srgbClr val="000000"/>
                </a:solidFill>
                <a:latin typeface="Times New Roman"/>
              </a:rPr>
              <a:t> </a:t>
            </a:r>
            <a:br/>
            <a:r>
              <a:rPr b="0" lang="en-US" sz="1400" spc="199" strike="noStrike" cap="all">
                <a:solidFill>
                  <a:srgbClr val="000000"/>
                </a:solidFill>
                <a:latin typeface="Times New Roman"/>
              </a:rPr>
              <a:t>Szólítsd meg Őt napközben is! </a:t>
            </a:r>
            <a:br/>
            <a:br/>
            <a:r>
              <a:rPr b="0" lang="en-US" sz="1400" spc="199" strike="noStrike" cap="all">
                <a:solidFill>
                  <a:srgbClr val="000000"/>
                </a:solidFill>
                <a:latin typeface="Times New Roman"/>
              </a:rPr>
              <a:t>Kérdezd meg szüleidet, Ők hogyan ismerték meg az Úr Jézust!</a:t>
            </a:r>
            <a:br/>
            <a:endParaRPr b="0" lang="en-US" sz="14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25" name="CustomShape 4"/>
          <p:cNvSpPr/>
          <p:nvPr/>
        </p:nvSpPr>
        <p:spPr>
          <a:xfrm>
            <a:off x="0" y="0"/>
            <a:ext cx="282960" cy="6857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TextShape 5"/>
          <p:cNvSpPr txBox="1"/>
          <p:nvPr/>
        </p:nvSpPr>
        <p:spPr>
          <a:xfrm>
            <a:off x="765000" y="3829680"/>
            <a:ext cx="3501720" cy="25434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Gill Sans MT"/>
              </a:rPr>
              <a:t>Szorgalmi:</a:t>
            </a:r>
            <a:endParaRPr b="0" lang="en-US" sz="1800" spc="-1" strike="noStrike">
              <a:solidFill>
                <a:srgbClr val="595959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Gill Sans MT"/>
              </a:rPr>
              <a:t>JÉZUS ÉS TAMÁS PUZZLE: </a:t>
            </a:r>
            <a:br/>
            <a:r>
              <a:rPr b="0" lang="en-US" sz="1800" spc="-1" strike="noStrike" u="sng">
                <a:solidFill>
                  <a:srgbClr val="46b2b5"/>
                </a:solidFill>
                <a:uFillTx/>
                <a:latin typeface="Gill Sans MT"/>
                <a:hlinkClick r:id="rId1"/>
              </a:rPr>
              <a:t>https://www.jigsawplanet.com/?rc=play&amp;pid=3800a1430f01&amp;fbclid=IwAR3-LIZO6hcwsnxGIt91z7_7BbCdae2hVhq4MX9UccJdHPCgxRVdIG2CEU0</a:t>
            </a:r>
            <a:endParaRPr b="0" lang="en-US" sz="1800" spc="-1" strike="noStrike">
              <a:solidFill>
                <a:srgbClr val="595959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Gill Sans MT"/>
              </a:rPr>
              <a:t>Színezők:</a:t>
            </a:r>
            <a:endParaRPr b="0" lang="en-US" sz="1800" spc="-1" strike="noStrike">
              <a:solidFill>
                <a:srgbClr val="595959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en-US" sz="1800" spc="-1" strike="noStrike">
              <a:solidFill>
                <a:srgbClr val="595959"/>
              </a:solidFill>
              <a:latin typeface="Gill Sans MT"/>
            </a:endParaRPr>
          </a:p>
        </p:txBody>
      </p:sp>
      <p:pic>
        <p:nvPicPr>
          <p:cNvPr id="127" name="Picture 2" descr=""/>
          <p:cNvPicPr/>
          <p:nvPr/>
        </p:nvPicPr>
        <p:blipFill>
          <a:blip r:embed="rId2"/>
          <a:stretch/>
        </p:blipFill>
        <p:spPr>
          <a:xfrm>
            <a:off x="6025320" y="3587760"/>
            <a:ext cx="5470920" cy="3184200"/>
          </a:xfrm>
          <a:prstGeom prst="rect">
            <a:avLst/>
          </a:prstGeom>
          <a:ln>
            <a:noFill/>
          </a:ln>
        </p:spPr>
      </p:pic>
      <p:pic>
        <p:nvPicPr>
          <p:cNvPr id="128" name="Picture 4" descr=""/>
          <p:cNvPicPr/>
          <p:nvPr/>
        </p:nvPicPr>
        <p:blipFill>
          <a:blip r:embed="rId3"/>
          <a:stretch/>
        </p:blipFill>
        <p:spPr>
          <a:xfrm>
            <a:off x="4800600" y="85680"/>
            <a:ext cx="5943960" cy="3401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7" dur="indefinite" restart="never" nodeType="tmRoot">
          <p:childTnLst>
            <p:seq>
              <p:cTn id="228" dur="indefinite" nodeType="mainSeq">
                <p:childTnLst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3" dur="10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34" dur="10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5" dur="10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0" dur="10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41" dur="1000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2" dur="1000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7" dur="10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48" dur="1000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9" dur="1000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</TotalTime>
  <Application>LibreOffice/6.1.1.2$Windows_X86_64 LibreOffice_project/5d19a1bfa650b796764388cd8b33a5af1f5baa1b</Application>
  <Words>654</Words>
  <Paragraphs>58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2020-04-15T15:04:48Z</dcterms:created>
  <dc:creator>Ildikó Timár</dc:creator>
  <dc:description/>
  <dc:language>sk-SK</dc:language>
  <cp:lastModifiedBy/>
  <dcterms:modified xsi:type="dcterms:W3CDTF">2020-05-03T21:29:37Z</dcterms:modified>
  <cp:revision>14</cp:revision>
  <dc:subject/>
  <dc:title>JÉZUS ÉS TAMÁS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Szélesvásznú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11</vt:i4>
  </property>
</Properties>
</file>