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88" r:id="rId2"/>
    <p:sldId id="472" r:id="rId3"/>
    <p:sldId id="473" r:id="rId4"/>
    <p:sldId id="474" r:id="rId5"/>
    <p:sldId id="475" r:id="rId6"/>
    <p:sldId id="476" r:id="rId7"/>
    <p:sldId id="477" r:id="rId8"/>
    <p:sldId id="490" r:id="rId9"/>
    <p:sldId id="478" r:id="rId10"/>
    <p:sldId id="479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A5826"/>
    <a:srgbClr val="6F1BB5"/>
    <a:srgbClr val="AC1496"/>
    <a:srgbClr val="CCFF33"/>
    <a:srgbClr val="8DE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21" autoAdjust="0"/>
    <p:restoredTop sz="94604" autoAdjust="0"/>
  </p:normalViewPr>
  <p:slideViewPr>
    <p:cSldViewPr>
      <p:cViewPr>
        <p:scale>
          <a:sx n="77" d="100"/>
          <a:sy n="77" d="100"/>
        </p:scale>
        <p:origin x="-98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0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91089-7EE5-4887-95C6-6F6E9ECB3F99}" type="datetimeFigureOut">
              <a:rPr lang="pl-PL" smtClean="0"/>
              <a:t>05.02.2020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E97B7-45B0-4EF7-8CAD-D49453BA80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6866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E97B7-45B0-4EF7-8CAD-D49453BA8086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8244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E97B7-45B0-4EF7-8CAD-D49453BA8086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821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BFDD-EB5F-401B-B859-DE773341308B}" type="datetimeFigureOut">
              <a:rPr lang="pl-PL" smtClean="0"/>
              <a:t>05.02.2020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9550-C658-475E-AC55-85D1C404C8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1676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14:wheelReverse spokes="1"/>
      </p:transition>
    </mc:Choice>
    <mc:Fallback>
      <p:transition spd="slow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BFDD-EB5F-401B-B859-DE773341308B}" type="datetimeFigureOut">
              <a:rPr lang="pl-PL" smtClean="0"/>
              <a:t>05.02.2020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9550-C658-475E-AC55-85D1C404C8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5718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14:wheelReverse spokes="1"/>
      </p:transition>
    </mc:Choice>
    <mc:Fallback>
      <p:transition spd="slow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BFDD-EB5F-401B-B859-DE773341308B}" type="datetimeFigureOut">
              <a:rPr lang="pl-PL" smtClean="0"/>
              <a:t>05.02.2020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9550-C658-475E-AC55-85D1C404C8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2953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14:wheelReverse spokes="1"/>
      </p:transition>
    </mc:Choice>
    <mc:Fallback>
      <p:transition spd="slow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BFDD-EB5F-401B-B859-DE773341308B}" type="datetimeFigureOut">
              <a:rPr lang="pl-PL" smtClean="0"/>
              <a:t>05.02.2020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9550-C658-475E-AC55-85D1C404C8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0352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14:wheelReverse spokes="1"/>
      </p:transition>
    </mc:Choice>
    <mc:Fallback>
      <p:transition spd="slow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BFDD-EB5F-401B-B859-DE773341308B}" type="datetimeFigureOut">
              <a:rPr lang="pl-PL" smtClean="0"/>
              <a:t>05.02.2020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9550-C658-475E-AC55-85D1C404C8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5503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14:wheelReverse spokes="1"/>
      </p:transition>
    </mc:Choice>
    <mc:Fallback>
      <p:transition spd="slow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BFDD-EB5F-401B-B859-DE773341308B}" type="datetimeFigureOut">
              <a:rPr lang="pl-PL" smtClean="0"/>
              <a:t>05.02.2020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9550-C658-475E-AC55-85D1C404C8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6315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14:wheelReverse spokes="1"/>
      </p:transition>
    </mc:Choice>
    <mc:Fallback>
      <p:transition spd="slow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BFDD-EB5F-401B-B859-DE773341308B}" type="datetimeFigureOut">
              <a:rPr lang="pl-PL" smtClean="0"/>
              <a:t>05.02.2020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9550-C658-475E-AC55-85D1C404C8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136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14:wheelReverse spokes="1"/>
      </p:transition>
    </mc:Choice>
    <mc:Fallback>
      <p:transition spd="slow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BFDD-EB5F-401B-B859-DE773341308B}" type="datetimeFigureOut">
              <a:rPr lang="pl-PL" smtClean="0"/>
              <a:t>05.02.2020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9550-C658-475E-AC55-85D1C404C8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2727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14:wheelReverse spokes="1"/>
      </p:transition>
    </mc:Choice>
    <mc:Fallback>
      <p:transition spd="slow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BFDD-EB5F-401B-B859-DE773341308B}" type="datetimeFigureOut">
              <a:rPr lang="pl-PL" smtClean="0"/>
              <a:t>05.02.2020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9550-C658-475E-AC55-85D1C404C831}" type="slidenum">
              <a:rPr lang="pl-PL" smtClean="0"/>
              <a:t>‹#›</a:t>
            </a:fld>
            <a:endParaRPr lang="pl-PL"/>
          </a:p>
        </p:txBody>
      </p:sp>
      <p:pic>
        <p:nvPicPr>
          <p:cNvPr id="5" name="Obraz 4" descr="logo bez cienia podpis na dole v7.jpg">
            <a:extLst>
              <a:ext uri="{FF2B5EF4-FFF2-40B4-BE49-F238E27FC236}">
                <a16:creationId xmlns="" xmlns:a16="http://schemas.microsoft.com/office/drawing/2014/main" id="{30D4EC28-0E4A-4225-8101-491CE52B48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66446"/>
            <a:ext cx="5762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950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14:wheelReverse spokes="1"/>
      </p:transition>
    </mc:Choice>
    <mc:Fallback>
      <p:transition spd="slow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BFDD-EB5F-401B-B859-DE773341308B}" type="datetimeFigureOut">
              <a:rPr lang="pl-PL" smtClean="0"/>
              <a:t>05.02.2020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9550-C658-475E-AC55-85D1C404C8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096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14:wheelReverse spokes="1"/>
      </p:transition>
    </mc:Choice>
    <mc:Fallback>
      <p:transition spd="slow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BFDD-EB5F-401B-B859-DE773341308B}" type="datetimeFigureOut">
              <a:rPr lang="pl-PL" smtClean="0"/>
              <a:t>05.02.2020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9550-C658-475E-AC55-85D1C404C8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7756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14:wheelReverse spokes="1"/>
      </p:transition>
    </mc:Choice>
    <mc:Fallback>
      <p:transition spd="slow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2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CBFDD-EB5F-401B-B859-DE773341308B}" type="datetimeFigureOut">
              <a:rPr lang="pl-PL" smtClean="0"/>
              <a:t>05.02.2020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99550-C658-475E-AC55-85D1C404C8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173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15000">
        <p14:wheelReverse spokes="1"/>
      </p:transition>
    </mc:Choice>
    <mc:Fallback>
      <p:transition spd="slow" advTm="1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="" xmlns:a16="http://schemas.microsoft.com/office/drawing/2014/main" id="{D259B287-CAE8-491A-A450-407EDB016858}"/>
              </a:ext>
            </a:extLst>
          </p:cNvPr>
          <p:cNvSpPr txBox="1">
            <a:spLocks/>
          </p:cNvSpPr>
          <p:nvPr/>
        </p:nvSpPr>
        <p:spPr>
          <a:xfrm>
            <a:off x="-756592" y="404664"/>
            <a:ext cx="7992888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800" b="1" dirty="0">
                <a:solidFill>
                  <a:schemeClr val="tx2">
                    <a:lumMod val="75000"/>
                  </a:schemeClr>
                </a:solidFill>
              </a:rPr>
              <a:t>TECHNIKUM NR 6</a:t>
            </a:r>
          </a:p>
          <a:p>
            <a:r>
              <a:rPr lang="pl-PL" sz="4800" b="1" dirty="0">
                <a:solidFill>
                  <a:schemeClr val="tx2">
                    <a:lumMod val="75000"/>
                  </a:schemeClr>
                </a:solidFill>
              </a:rPr>
              <a:t>GRAFIKI, LOGISTYKI </a:t>
            </a:r>
            <a:br>
              <a:rPr lang="pl-PL" sz="4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4800" b="1" dirty="0">
                <a:solidFill>
                  <a:schemeClr val="tx2">
                    <a:lumMod val="75000"/>
                  </a:schemeClr>
                </a:solidFill>
              </a:rPr>
              <a:t>I ŚRODOWISKA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="" xmlns:a16="http://schemas.microsoft.com/office/drawing/2014/main" id="{4C60107B-E9F7-44A2-B8CA-D71679F6345D}"/>
              </a:ext>
            </a:extLst>
          </p:cNvPr>
          <p:cNvSpPr/>
          <p:nvPr/>
        </p:nvSpPr>
        <p:spPr>
          <a:xfrm>
            <a:off x="467544" y="4365104"/>
            <a:ext cx="52565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Sosnowiec, ul. Legionów 9</a:t>
            </a:r>
          </a:p>
          <a:p>
            <a:pPr algn="ctr"/>
            <a:r>
              <a:rPr lang="de-DE" sz="2400" b="1" dirty="0">
                <a:solidFill>
                  <a:schemeClr val="accent1">
                    <a:lumMod val="50000"/>
                  </a:schemeClr>
                </a:solidFill>
              </a:rPr>
              <a:t>tel.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</a:rPr>
              <a:t>32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</a:rPr>
              <a:t> 293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</a:rPr>
              <a:t>52 51</a:t>
            </a:r>
            <a:endParaRPr lang="pl-PL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www.t6.ckziu25.sosnowiec.pl</a:t>
            </a:r>
          </a:p>
          <a:p>
            <a:endParaRPr lang="pl-PL" sz="2400" dirty="0"/>
          </a:p>
          <a:p>
            <a:endParaRPr lang="de-DE" sz="2400" dirty="0"/>
          </a:p>
          <a:p>
            <a:pPr algn="ctr"/>
            <a:endParaRPr lang="pl-PL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Obraz 19" descr="logo bez cienia podpis na dole v7.jpg">
            <a:extLst>
              <a:ext uri="{FF2B5EF4-FFF2-40B4-BE49-F238E27FC236}">
                <a16:creationId xmlns="" xmlns:a16="http://schemas.microsoft.com/office/drawing/2014/main" id="{CA283144-C868-4796-82DB-74581E934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539" y="5981033"/>
            <a:ext cx="5762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084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14:wheelReverse spokes="1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9" descr="logo bez cienia podpis na dole v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342" y="332656"/>
            <a:ext cx="5762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93396" y="173495"/>
            <a:ext cx="76991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Szkoła zapewnia odbycie praktyk </a:t>
            </a:r>
          </a:p>
          <a:p>
            <a:r>
              <a:rPr lang="pl-PL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zawodowych zgodnie </a:t>
            </a:r>
            <a:br>
              <a:rPr lang="pl-PL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pl-PL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z kierunkami kształcenia.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940655" y="4868494"/>
            <a:ext cx="38495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+mj-lt"/>
                <a:ea typeface="+mj-ea"/>
                <a:cs typeface="+mj-cs"/>
              </a:rPr>
              <a:t>Praktyki odbywają się </a:t>
            </a:r>
            <a:br>
              <a:rPr lang="pl-PL" sz="2000" b="1" dirty="0">
                <a:latin typeface="+mj-lt"/>
                <a:ea typeface="+mj-ea"/>
                <a:cs typeface="+mj-cs"/>
              </a:rPr>
            </a:br>
            <a:r>
              <a:rPr lang="pl-PL" sz="2000" b="1" dirty="0">
                <a:latin typeface="+mj-lt"/>
                <a:ea typeface="+mj-ea"/>
                <a:cs typeface="+mj-cs"/>
              </a:rPr>
              <a:t>w przedsiębiorstwach </a:t>
            </a:r>
            <a:br>
              <a:rPr lang="pl-PL" sz="2000" b="1" dirty="0">
                <a:latin typeface="+mj-lt"/>
                <a:ea typeface="+mj-ea"/>
                <a:cs typeface="+mj-cs"/>
              </a:rPr>
            </a:br>
            <a:r>
              <a:rPr lang="pl-PL" sz="2000" b="1" dirty="0">
                <a:latin typeface="+mj-lt"/>
                <a:ea typeface="+mj-ea"/>
                <a:cs typeface="+mj-cs"/>
              </a:rPr>
              <a:t>w kraju </a:t>
            </a:r>
            <a:r>
              <a:rPr lang="pl-PL" sz="2000" b="1" dirty="0"/>
              <a:t>i</a:t>
            </a:r>
            <a:r>
              <a:rPr lang="pl-PL" sz="2000" b="1" dirty="0">
                <a:latin typeface="+mj-lt"/>
                <a:ea typeface="+mj-ea"/>
                <a:cs typeface="+mj-cs"/>
              </a:rPr>
              <a:t> za granicą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1" t="12370" r="15940" b="899"/>
          <a:stretch/>
        </p:blipFill>
        <p:spPr>
          <a:xfrm>
            <a:off x="4059581" y="982074"/>
            <a:ext cx="2715910" cy="356538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1" t="-796" r="20095" b="16518"/>
          <a:stretch/>
        </p:blipFill>
        <p:spPr>
          <a:xfrm>
            <a:off x="1379777" y="4647185"/>
            <a:ext cx="2586887" cy="201513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9" t="17879" r="-1"/>
          <a:stretch/>
        </p:blipFill>
        <p:spPr>
          <a:xfrm>
            <a:off x="833045" y="1627653"/>
            <a:ext cx="2586887" cy="285064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35732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14:wheelReverse spokes="1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70511" y="260648"/>
            <a:ext cx="6167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Technikum nr 6 </a:t>
            </a:r>
            <a:br>
              <a:rPr lang="pl-PL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pl-PL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Grafiki, Logistyki i Środowiska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619672" y="1817117"/>
            <a:ext cx="66092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+mj-lt"/>
                <a:ea typeface="+mj-ea"/>
                <a:cs typeface="+mj-cs"/>
              </a:rPr>
              <a:t>technik elektryk</a:t>
            </a:r>
            <a:br>
              <a:rPr lang="pl-PL" sz="2400" b="1" dirty="0">
                <a:latin typeface="+mj-lt"/>
                <a:ea typeface="+mj-ea"/>
                <a:cs typeface="+mj-cs"/>
              </a:rPr>
            </a:br>
            <a:endParaRPr lang="pl-PL" sz="2400" b="1" dirty="0">
              <a:latin typeface="+mj-lt"/>
              <a:ea typeface="+mj-ea"/>
              <a:cs typeface="+mj-cs"/>
            </a:endParaRPr>
          </a:p>
          <a:p>
            <a:r>
              <a:rPr lang="pl-PL" sz="2400" b="1" dirty="0">
                <a:latin typeface="+mj-lt"/>
                <a:ea typeface="+mj-ea"/>
                <a:cs typeface="+mj-cs"/>
              </a:rPr>
              <a:t>technik analityk</a:t>
            </a:r>
            <a:br>
              <a:rPr lang="pl-PL" sz="2400" b="1" dirty="0">
                <a:latin typeface="+mj-lt"/>
                <a:ea typeface="+mj-ea"/>
                <a:cs typeface="+mj-cs"/>
              </a:rPr>
            </a:br>
            <a:endParaRPr lang="pl-PL" sz="2400" b="1" dirty="0">
              <a:latin typeface="+mj-lt"/>
              <a:ea typeface="+mj-ea"/>
              <a:cs typeface="+mj-cs"/>
            </a:endParaRPr>
          </a:p>
          <a:p>
            <a:r>
              <a:rPr lang="pl-PL" sz="2400" b="1" dirty="0">
                <a:latin typeface="+mj-lt"/>
                <a:ea typeface="+mj-ea"/>
                <a:cs typeface="+mj-cs"/>
              </a:rPr>
              <a:t>technik logistyk</a:t>
            </a:r>
            <a:br>
              <a:rPr lang="pl-PL" sz="2400" b="1" dirty="0">
                <a:latin typeface="+mj-lt"/>
                <a:ea typeface="+mj-ea"/>
                <a:cs typeface="+mj-cs"/>
              </a:rPr>
            </a:br>
            <a:endParaRPr lang="pl-PL" sz="2400" b="1" dirty="0">
              <a:latin typeface="+mj-lt"/>
              <a:ea typeface="+mj-ea"/>
              <a:cs typeface="+mj-cs"/>
            </a:endParaRPr>
          </a:p>
          <a:p>
            <a:r>
              <a:rPr lang="pl-PL" sz="2400" b="1" dirty="0">
                <a:latin typeface="+mj-lt"/>
                <a:ea typeface="+mj-ea"/>
                <a:cs typeface="+mj-cs"/>
              </a:rPr>
              <a:t>technik geodeta</a:t>
            </a:r>
            <a:br>
              <a:rPr lang="pl-PL" sz="2400" b="1" dirty="0">
                <a:latin typeface="+mj-lt"/>
                <a:ea typeface="+mj-ea"/>
                <a:cs typeface="+mj-cs"/>
              </a:rPr>
            </a:br>
            <a:endParaRPr lang="pl-PL" sz="2400" b="1" dirty="0">
              <a:latin typeface="+mj-lt"/>
              <a:ea typeface="+mj-ea"/>
              <a:cs typeface="+mj-cs"/>
            </a:endParaRPr>
          </a:p>
          <a:p>
            <a:r>
              <a:rPr lang="pl-PL" sz="2400" b="1" dirty="0">
                <a:latin typeface="+mj-lt"/>
                <a:ea typeface="+mj-ea"/>
                <a:cs typeface="+mj-cs"/>
              </a:rPr>
              <a:t>technik grafiki i poligrafii cyfrowej</a:t>
            </a:r>
          </a:p>
          <a:p>
            <a:endParaRPr lang="pl-PL" sz="2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91" y="1631766"/>
            <a:ext cx="882753" cy="88275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91" y="3193622"/>
            <a:ext cx="882753" cy="882753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40457"/>
            <a:ext cx="882753" cy="88275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44" y="3991917"/>
            <a:ext cx="868974" cy="651377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 rot="19785116">
            <a:off x="3690948" y="3617242"/>
            <a:ext cx="1957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NOWOŚĆ!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91" y="2466901"/>
            <a:ext cx="825397" cy="82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84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14:wheelReverse spokes="1"/>
      </p:transition>
    </mc:Choice>
    <mc:Fallback>
      <p:transition spd="slow" advTm="1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61" b="29383"/>
          <a:stretch/>
        </p:blipFill>
        <p:spPr>
          <a:xfrm>
            <a:off x="5194762" y="3042744"/>
            <a:ext cx="1945547" cy="816264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0" y="101266"/>
            <a:ext cx="6167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Technikum nr 6 </a:t>
            </a:r>
            <a:br>
              <a:rPr lang="pl-PL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pl-PL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Grafiki, Logistyki i Środowiska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279105" y="1410378"/>
            <a:ext cx="5285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technik elektryk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68" y="1273022"/>
            <a:ext cx="685800" cy="6858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105" y="4335653"/>
            <a:ext cx="3099789" cy="2058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ostokąt 2"/>
          <p:cNvSpPr/>
          <p:nvPr/>
        </p:nvSpPr>
        <p:spPr>
          <a:xfrm>
            <a:off x="309116" y="2156904"/>
            <a:ext cx="62457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cs typeface="Arial" panose="020B0604020202020204" pitchFamily="34" charset="0"/>
              </a:rPr>
              <a:t>Zajmuje się projektowaniem, montażem, uruchamianiem, konserwacją, naprawą, przeglądem i innymi pracami dotyczącymi aparatury, maszyn i urządzeń, instalacji elektrycznych oraz sieci elektrycznych, linii napowietrznych i kablowych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04919" y="3565061"/>
            <a:ext cx="6003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Możliwości zatrudnienia: zakłady energetyczne, </a:t>
            </a:r>
          </a:p>
          <a:p>
            <a:r>
              <a:rPr lang="pl-PL" dirty="0"/>
              <a:t>elektrownie, firmy naprawiające sprzęt elektryczny, huty. </a:t>
            </a:r>
          </a:p>
        </p:txBody>
      </p:sp>
      <p:pic>
        <p:nvPicPr>
          <p:cNvPr id="12" name="Picture 6" descr="E:\ULOTKA 17\ckziu elektryk (2 z 10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2" t="643" r="9652" b="-643"/>
          <a:stretch/>
        </p:blipFill>
        <p:spPr bwMode="auto">
          <a:xfrm>
            <a:off x="899592" y="4262420"/>
            <a:ext cx="1995551" cy="21010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478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14:wheelReverse spokes="1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-95879" y="154947"/>
            <a:ext cx="6167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Technikum nr 6 </a:t>
            </a:r>
            <a:br>
              <a:rPr lang="pl-PL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pl-PL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Grafiki, Logistyki i Środowiska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355513" y="1412667"/>
            <a:ext cx="5285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technik analityk</a:t>
            </a:r>
          </a:p>
        </p:txBody>
      </p:sp>
      <p:pic>
        <p:nvPicPr>
          <p:cNvPr id="12" name="Picture 2" descr="C:\Users\Dorota\Desktop\szkoła\ZST\Zdjęcia\2012.2013\praktyka czechy\Czechy\DSCN06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895" y="3985040"/>
            <a:ext cx="3058234" cy="2293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453669" y="2101406"/>
            <a:ext cx="6227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cs typeface="Arial" panose="020B0604020202020204" pitchFamily="34" charset="0"/>
              </a:rPr>
              <a:t>Istotę pracy analityka stanowią analizy chemiczne i biochemiczne z wykorzystaniem odczynników i sprzętu analitycznego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428583" y="2902843"/>
            <a:ext cx="6252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Możliwości zatrudnienia w laboratoriach: toksykologicznych, kryminalistycznych, środowiskowych, naukowo-badawczych, przemysłowych.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7032">
            <a:off x="279469" y="4156086"/>
            <a:ext cx="1695823" cy="2543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7552">
            <a:off x="5396845" y="3755247"/>
            <a:ext cx="1767091" cy="2650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69" y="1231956"/>
            <a:ext cx="825397" cy="82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57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14:wheelReverse spokes="1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7768" y="112324"/>
            <a:ext cx="6167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Technikum nr 6 </a:t>
            </a:r>
            <a:br>
              <a:rPr lang="pl-PL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pl-PL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Grafiki, Logistyki i Środowiska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455495" y="1390955"/>
            <a:ext cx="5285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accent1">
                    <a:lumMod val="75000"/>
                  </a:schemeClr>
                </a:solidFill>
              </a:rPr>
              <a:t>technik logistyk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04" y="1241849"/>
            <a:ext cx="685800" cy="68580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281930" y="2087572"/>
            <a:ext cx="61360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cs typeface="Arial" panose="020B0604020202020204" pitchFamily="34" charset="0"/>
              </a:rPr>
              <a:t>Technik logistyk zajmuje się planowaniem, organizowaniem </a:t>
            </a:r>
          </a:p>
          <a:p>
            <a:r>
              <a:rPr lang="pl-PL" dirty="0">
                <a:cs typeface="Arial" panose="020B0604020202020204" pitchFamily="34" charset="0"/>
              </a:rPr>
              <a:t>i kontrolowaniem przemieszczania towarów od producenta </a:t>
            </a:r>
          </a:p>
          <a:p>
            <a:r>
              <a:rPr lang="pl-PL" dirty="0">
                <a:cs typeface="Arial" panose="020B0604020202020204" pitchFamily="34" charset="0"/>
              </a:rPr>
              <a:t>do konsumenta.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292083" y="3105834"/>
            <a:ext cx="6308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Możliwości zatrudnienia: centra dystrybucji, firmy handlowe, centra logistyczne, magazyny przyzakładowe, firmy spedycyjne.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0" b="6717"/>
          <a:stretch/>
        </p:blipFill>
        <p:spPr>
          <a:xfrm>
            <a:off x="3878266" y="3856225"/>
            <a:ext cx="2539702" cy="2757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2" b="12681"/>
          <a:stretch/>
        </p:blipFill>
        <p:spPr>
          <a:xfrm>
            <a:off x="659066" y="3824137"/>
            <a:ext cx="2654437" cy="2262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6907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14:wheelReverse spokes="1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-70527" y="7369"/>
            <a:ext cx="6167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Technikum nr 6 </a:t>
            </a:r>
            <a:br>
              <a:rPr lang="pl-PL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pl-PL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Grafiki, Logistyki i Środowiska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481022" y="1295611"/>
            <a:ext cx="5285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accent1">
                    <a:lumMod val="75000"/>
                  </a:schemeClr>
                </a:solidFill>
              </a:rPr>
              <a:t>technik geodeta</a:t>
            </a: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43" y="1198559"/>
            <a:ext cx="936104" cy="70169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320258" y="2014683"/>
            <a:ext cx="6446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cs typeface="Arial" panose="020B0604020202020204" pitchFamily="34" charset="0"/>
              </a:rPr>
              <a:t>Geodeta to specjalista w zakresie pomiarów nieruchomości gruntowych oraz sporządzania map i planów geodezyjnych. 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255545" y="2789091"/>
            <a:ext cx="6446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Możliwości zatrudnienia: firmy i przedsiębiorstwa geodezyjne, wydziały geodezji w starostwach powiatowych, ośrodki dokumentacji geodezyjnej i kartograficznej. </a:t>
            </a:r>
          </a:p>
        </p:txBody>
      </p:sp>
      <p:pic>
        <p:nvPicPr>
          <p:cNvPr id="16" name="Picture 4" descr="C:\Users\Aneta\Desktop\DSC_01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8" r="28005" b="26118"/>
          <a:stretch/>
        </p:blipFill>
        <p:spPr bwMode="auto">
          <a:xfrm rot="21191675">
            <a:off x="359204" y="4005542"/>
            <a:ext cx="2172083" cy="2185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Aneta\Desktop\11651468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1" r="33263" b="9734"/>
          <a:stretch/>
        </p:blipFill>
        <p:spPr bwMode="auto">
          <a:xfrm>
            <a:off x="2699338" y="4341701"/>
            <a:ext cx="2206875" cy="2230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neta\Desktop\zawod-Technik-geodeta-obrazek_duzy_10762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2" r="3898" b="7093"/>
          <a:stretch/>
        </p:blipFill>
        <p:spPr bwMode="auto">
          <a:xfrm rot="436353">
            <a:off x="5083046" y="3712310"/>
            <a:ext cx="2475891" cy="2452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ole tekstowe 19"/>
          <p:cNvSpPr txBox="1"/>
          <p:nvPr/>
        </p:nvSpPr>
        <p:spPr>
          <a:xfrm rot="19852934">
            <a:off x="4865133" y="1137617"/>
            <a:ext cx="1824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NOWOŚĆ!</a:t>
            </a:r>
          </a:p>
        </p:txBody>
      </p:sp>
    </p:spTree>
    <p:extLst>
      <p:ext uri="{BB962C8B-B14F-4D97-AF65-F5344CB8AC3E}">
        <p14:creationId xmlns:p14="http://schemas.microsoft.com/office/powerpoint/2010/main" val="811695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14:wheelReverse spokes="1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107809"/>
            <a:ext cx="6167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Technikum nr 6 </a:t>
            </a:r>
            <a:br>
              <a:rPr lang="pl-PL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pl-PL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Grafiki, Logistyki i Środowiska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245472" y="1316346"/>
            <a:ext cx="5285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accent1">
                    <a:lumMod val="75000"/>
                  </a:schemeClr>
                </a:solidFill>
              </a:rPr>
              <a:t>technik grafiki i poligrafii cyfrowej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76715"/>
            <a:ext cx="685800" cy="685800"/>
          </a:xfrm>
          <a:prstGeom prst="rect">
            <a:avLst/>
          </a:prstGeom>
        </p:spPr>
      </p:pic>
      <p:sp>
        <p:nvSpPr>
          <p:cNvPr id="10" name="pole tekstowe 5"/>
          <p:cNvSpPr txBox="1">
            <a:spLocks noChangeArrowheads="1"/>
          </p:cNvSpPr>
          <p:nvPr/>
        </p:nvSpPr>
        <p:spPr bwMode="auto">
          <a:xfrm>
            <a:off x="384213" y="2007014"/>
            <a:ext cx="396044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altLang="pl-PL" dirty="0"/>
              <a:t>przygotowuje i opracowuje różnego rodzaju projekty graficzne o charakterze informacyjnym i reklamowym, tworzy kompozycje graficzno-tekstowe za pomocą specjalistycznego oprogramowania</a:t>
            </a:r>
          </a:p>
        </p:txBody>
      </p:sp>
      <p:pic>
        <p:nvPicPr>
          <p:cNvPr id="15" name="Picture 3" descr="C:\Users\Dorota\Desktop\na stronę\2015_2016\warsz chem dla gim\DSCI07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184" y="3776801"/>
            <a:ext cx="2343591" cy="1757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Dorota\Desktop\szkoła\T6\baza zdjęć T6\tcpg\DSCI072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4" t="7727" r="254" b="4642"/>
          <a:stretch/>
        </p:blipFill>
        <p:spPr bwMode="auto">
          <a:xfrm>
            <a:off x="4743066" y="1875386"/>
            <a:ext cx="2305460" cy="1754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e tekstowe 12"/>
          <p:cNvSpPr txBox="1"/>
          <p:nvPr/>
        </p:nvSpPr>
        <p:spPr>
          <a:xfrm>
            <a:off x="384213" y="3922174"/>
            <a:ext cx="3977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Możliwości zatrudnienia: agencje reklamowe i marketingowe.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" t="31346" r="37323" b="567"/>
          <a:stretch/>
        </p:blipFill>
        <p:spPr>
          <a:xfrm>
            <a:off x="1320181" y="4729339"/>
            <a:ext cx="2592288" cy="1888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81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14:wheelReverse spokes="1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25011" y="202931"/>
            <a:ext cx="6167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Technikum nr 6 </a:t>
            </a:r>
            <a:br>
              <a:rPr lang="pl-PL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pl-PL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Grafiki, Logistyki i Środowiska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79512" y="1304132"/>
            <a:ext cx="6258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accent1">
                    <a:lumMod val="75000"/>
                  </a:schemeClr>
                </a:solidFill>
              </a:rPr>
              <a:t>PRACOWNIE PRZEDMIOTÓW ZAWODOWYCH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" t="17399" r="4158"/>
          <a:stretch/>
        </p:blipFill>
        <p:spPr>
          <a:xfrm>
            <a:off x="387668" y="1844825"/>
            <a:ext cx="2906829" cy="1937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0" t="30263" r="16473"/>
          <a:stretch/>
        </p:blipFill>
        <p:spPr>
          <a:xfrm>
            <a:off x="387667" y="4005064"/>
            <a:ext cx="2906829" cy="2052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1" r="3043" b="8666"/>
          <a:stretch/>
        </p:blipFill>
        <p:spPr>
          <a:xfrm>
            <a:off x="3635896" y="1844825"/>
            <a:ext cx="3094632" cy="1937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98" y="4031463"/>
            <a:ext cx="2700937" cy="2025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7503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14:wheelReverse spokes="1"/>
      </p:transition>
    </mc:Choice>
    <mc:Fallback>
      <p:transition spd="slow" advTm="1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25011" y="202931"/>
            <a:ext cx="6167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Technikum nr 6 </a:t>
            </a:r>
            <a:br>
              <a:rPr lang="pl-PL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pl-PL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Grafiki, Logistyki i Środowiska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79512" y="1304132"/>
            <a:ext cx="6258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accent1">
                    <a:lumMod val="75000"/>
                  </a:schemeClr>
                </a:solidFill>
              </a:rPr>
              <a:t>BAZA DYDAKTYCZNA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8"/>
          <a:stretch/>
        </p:blipFill>
        <p:spPr>
          <a:xfrm>
            <a:off x="3241242" y="4343282"/>
            <a:ext cx="2522818" cy="2040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86" y="1873686"/>
            <a:ext cx="2969395" cy="2001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4" r="2836"/>
          <a:stretch/>
        </p:blipFill>
        <p:spPr>
          <a:xfrm>
            <a:off x="354242" y="4054508"/>
            <a:ext cx="2649730" cy="2085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42" y="1494613"/>
            <a:ext cx="3824041" cy="2559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0346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14:wheelReverse spokes="1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20388</TotalTime>
  <Words>255</Words>
  <Application>Microsoft Office PowerPoint</Application>
  <PresentationFormat>Pokaz na ekranie (4:3)</PresentationFormat>
  <Paragraphs>46</Paragraphs>
  <Slides>10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Technikum nr 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Promocja CKZiU</dc:title>
  <dc:creator>Dorota</dc:creator>
  <cp:lastModifiedBy>Dorota</cp:lastModifiedBy>
  <cp:revision>365</cp:revision>
  <dcterms:created xsi:type="dcterms:W3CDTF">2015-10-13T11:00:39Z</dcterms:created>
  <dcterms:modified xsi:type="dcterms:W3CDTF">2020-02-05T11:55:49Z</dcterms:modified>
</cp:coreProperties>
</file>