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8F2F-95F4-4E47-9A03-04910044C808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6DBB-7886-4E30-8935-83B3823B0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425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8F2F-95F4-4E47-9A03-04910044C808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6DBB-7886-4E30-8935-83B3823B0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2792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8F2F-95F4-4E47-9A03-04910044C808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6DBB-7886-4E30-8935-83B3823B0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416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8F2F-95F4-4E47-9A03-04910044C808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6DBB-7886-4E30-8935-83B3823B0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206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8F2F-95F4-4E47-9A03-04910044C808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6DBB-7886-4E30-8935-83B3823B0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648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8F2F-95F4-4E47-9A03-04910044C808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6DBB-7886-4E30-8935-83B3823B0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444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8F2F-95F4-4E47-9A03-04910044C808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6DBB-7886-4E30-8935-83B3823B0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142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8F2F-95F4-4E47-9A03-04910044C808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6DBB-7886-4E30-8935-83B3823B0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2882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8F2F-95F4-4E47-9A03-04910044C808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6DBB-7886-4E30-8935-83B3823B0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6428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8F2F-95F4-4E47-9A03-04910044C808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6DBB-7886-4E30-8935-83B3823B0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8493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8F2F-95F4-4E47-9A03-04910044C808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6DBB-7886-4E30-8935-83B3823B0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381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8F2F-95F4-4E47-9A03-04910044C808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86DBB-7886-4E30-8935-83B3823B0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358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Wyrażenia dwumianowane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2000" dirty="0" smtClean="0"/>
              <a:t>Liczymy</a:t>
            </a:r>
            <a:r>
              <a:rPr lang="pl-PL" dirty="0" smtClean="0"/>
              <a:t> pieniądze.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93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Co to jest?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u="sng" dirty="0"/>
              <a:t>Wyrażenie dwumianowane to takie wyrażenie, w którym występują dwie jednostki, np. </a:t>
            </a:r>
            <a:endParaRPr lang="pl-PL" u="sng" dirty="0" smtClean="0"/>
          </a:p>
          <a:p>
            <a:endParaRPr lang="pl-PL" dirty="0"/>
          </a:p>
          <a:p>
            <a:r>
              <a:rPr lang="pl-PL" dirty="0"/>
              <a:t>7 zł 20 gr albo 1 m 70 cm.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850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0070C0"/>
                </a:solidFill>
              </a:rPr>
              <a:t>Zadania na dzisiaj </a:t>
            </a: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My dzisiaj zajmiemy się tylko liczeniem pieniędzy. </a:t>
            </a:r>
          </a:p>
          <a:p>
            <a:r>
              <a:rPr lang="pl-PL" dirty="0"/>
              <a:t>Będziemy dodawać złotówki i grosze. </a:t>
            </a:r>
          </a:p>
          <a:p>
            <a:r>
              <a:rPr lang="pl-PL" dirty="0">
                <a:solidFill>
                  <a:srgbClr val="FF0000"/>
                </a:solidFill>
              </a:rPr>
              <a:t>Np. 4 zł 20 gr + 5 zł 30 gr = 9 zł 50 gr, czyli 950 </a:t>
            </a:r>
            <a:r>
              <a:rPr lang="pl-PL" dirty="0" smtClean="0">
                <a:solidFill>
                  <a:srgbClr val="FF0000"/>
                </a:solidFill>
              </a:rPr>
              <a:t>gr</a:t>
            </a:r>
            <a:endParaRPr lang="pl-PL" dirty="0">
              <a:solidFill>
                <a:srgbClr val="FF0000"/>
              </a:solidFill>
            </a:endParaRPr>
          </a:p>
          <a:p>
            <a:r>
              <a:rPr lang="pl-PL" dirty="0">
                <a:solidFill>
                  <a:srgbClr val="FF0000"/>
                </a:solidFill>
              </a:rPr>
              <a:t>Pamiętaj, że 1 zł = 100 gr </a:t>
            </a:r>
          </a:p>
          <a:p>
            <a:r>
              <a:rPr lang="pl-PL" dirty="0"/>
              <a:t>Myślę, że poradzisz sobie z zadaniami w matematyce, str. 52 i 53. </a:t>
            </a:r>
          </a:p>
          <a:p>
            <a:r>
              <a:rPr lang="pl-PL" dirty="0"/>
              <a:t>Jeśli potrafisz, zrób w zeszycie do matematyki zadanie 8, str. 53. </a:t>
            </a:r>
            <a:r>
              <a:rPr lang="pl-PL" dirty="0" smtClean="0"/>
              <a:t> Zapisz </a:t>
            </a:r>
            <a:r>
              <a:rPr lang="pl-PL" dirty="0"/>
              <a:t>wtedy temat: Wyrażenia dwumianowane.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512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Ćwiczymy pamięć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Naucz się wierszyka na </a:t>
            </a:r>
            <a:r>
              <a:rPr lang="pl-PL" sz="4000" dirty="0" smtClean="0"/>
              <a:t>pamięć, </a:t>
            </a:r>
            <a:r>
              <a:rPr lang="pl-PL" sz="4000" dirty="0"/>
              <a:t>a może wymyślisz swoją melodię i zaśpiewasz. </a:t>
            </a:r>
            <a:endParaRPr lang="pl-PL" sz="4000" dirty="0" smtClean="0"/>
          </a:p>
          <a:p>
            <a:endParaRPr lang="pl-PL" sz="4000" dirty="0"/>
          </a:p>
          <a:p>
            <a:endParaRPr lang="pl-PL" sz="4000" dirty="0"/>
          </a:p>
          <a:p>
            <a:r>
              <a:rPr lang="pl-PL" sz="4000" dirty="0"/>
              <a:t>Jeśli się uda, to chętnie posłucham nagrań. </a:t>
            </a:r>
          </a:p>
          <a:p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57518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7030A0"/>
                </a:solidFill>
              </a:rPr>
              <a:t>Wiersz</a:t>
            </a:r>
            <a:r>
              <a:rPr lang="pl-PL" dirty="0" smtClean="0"/>
              <a:t> </a:t>
            </a:r>
            <a:r>
              <a:rPr lang="pl-PL" dirty="0" smtClean="0">
                <a:solidFill>
                  <a:srgbClr val="7030A0"/>
                </a:solidFill>
              </a:rPr>
              <a:t>„Czary – mary”</a:t>
            </a:r>
            <a:endParaRPr lang="pl-PL" dirty="0">
              <a:solidFill>
                <a:srgbClr val="7030A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9" y="1825624"/>
            <a:ext cx="10676467" cy="5032375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Czapla czarną ma czuprynę,</a:t>
            </a:r>
          </a:p>
          <a:p>
            <a:r>
              <a:rPr lang="pl-PL" dirty="0" smtClean="0"/>
              <a:t>kaczka </a:t>
            </a:r>
            <a:r>
              <a:rPr lang="pl-PL" dirty="0"/>
              <a:t>wpadła w pajęczynę.</a:t>
            </a:r>
          </a:p>
          <a:p>
            <a:r>
              <a:rPr lang="pl-PL" dirty="0"/>
              <a:t>Puchacz włożył rękawiczki,</a:t>
            </a:r>
          </a:p>
          <a:p>
            <a:r>
              <a:rPr lang="pl-PL" dirty="0"/>
              <a:t>pączki wpadły do doniczki.</a:t>
            </a:r>
          </a:p>
          <a:p>
            <a:r>
              <a:rPr lang="pl-PL" dirty="0"/>
              <a:t>Kaczor loczki ma czerwone,</a:t>
            </a:r>
          </a:p>
          <a:p>
            <a:r>
              <a:rPr lang="pl-PL" dirty="0"/>
              <a:t>cztery rączki i ogonek.</a:t>
            </a:r>
          </a:p>
          <a:p>
            <a:r>
              <a:rPr lang="pl-PL" dirty="0"/>
              <a:t>Biegacz wpadł na metę czwarty.</a:t>
            </a:r>
          </a:p>
          <a:p>
            <a:r>
              <a:rPr lang="pl-PL" dirty="0" smtClean="0"/>
              <a:t>Kto tu robi takie żarty?</a:t>
            </a:r>
          </a:p>
          <a:p>
            <a:r>
              <a:rPr lang="pl-PL" dirty="0" smtClean="0"/>
              <a:t>To </a:t>
            </a:r>
            <a:r>
              <a:rPr lang="pl-PL" dirty="0"/>
              <a:t>królewicz January –</a:t>
            </a:r>
          </a:p>
          <a:p>
            <a:r>
              <a:rPr lang="pl-PL" dirty="0"/>
              <a:t>on uczynił takie czary.</a:t>
            </a:r>
          </a:p>
          <a:p>
            <a:r>
              <a:rPr lang="pl-PL" dirty="0"/>
              <a:t>Czarodziejską ma pałeczkę</a:t>
            </a:r>
          </a:p>
          <a:p>
            <a:r>
              <a:rPr lang="pl-PL" dirty="0"/>
              <a:t>i namieszał tu troszeczkę.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660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Zadanie dodatkowe dla chętnych, od Waszej koleżanki, nie wiem czy dobrze widać. 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933" y="1825624"/>
            <a:ext cx="4758267" cy="5110781"/>
          </a:xfrm>
        </p:spPr>
      </p:pic>
    </p:spTree>
    <p:extLst>
      <p:ext uri="{BB962C8B-B14F-4D97-AF65-F5344CB8AC3E}">
        <p14:creationId xmlns:p14="http://schemas.microsoft.com/office/powerpoint/2010/main" val="132656209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220</Words>
  <Application>Microsoft Office PowerPoint</Application>
  <PresentationFormat>Panoramiczny</PresentationFormat>
  <Paragraphs>32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Motyw pakietu Office</vt:lpstr>
      <vt:lpstr>Wyrażenia dwumianowane</vt:lpstr>
      <vt:lpstr>Co to jest? </vt:lpstr>
      <vt:lpstr>Zadania na dzisiaj </vt:lpstr>
      <vt:lpstr>Ćwiczymy pamięć </vt:lpstr>
      <vt:lpstr>Wiersz „Czary – mary”</vt:lpstr>
      <vt:lpstr>Zadanie dodatkowe dla chętnych, od Waszej koleżanki, nie wiem czy dobrze widać.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Wyrażenia dwumianowane</dc:title>
  <dc:creator>AkiNoIro</dc:creator>
  <cp:lastModifiedBy>AkiNoIro</cp:lastModifiedBy>
  <cp:revision>7</cp:revision>
  <dcterms:created xsi:type="dcterms:W3CDTF">2020-03-25T14:58:55Z</dcterms:created>
  <dcterms:modified xsi:type="dcterms:W3CDTF">2020-03-25T16:19:48Z</dcterms:modified>
</cp:coreProperties>
</file>