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80" r:id="rId9"/>
    <p:sldId id="281" r:id="rId10"/>
    <p:sldId id="263" r:id="rId11"/>
    <p:sldId id="265" r:id="rId12"/>
    <p:sldId id="277" r:id="rId13"/>
    <p:sldId id="266" r:id="rId14"/>
    <p:sldId id="267" r:id="rId15"/>
    <p:sldId id="268" r:id="rId16"/>
    <p:sldId id="274" r:id="rId17"/>
    <p:sldId id="275" r:id="rId18"/>
    <p:sldId id="283" r:id="rId19"/>
    <p:sldId id="269" r:id="rId20"/>
    <p:sldId id="278" r:id="rId21"/>
    <p:sldId id="270" r:id="rId22"/>
    <p:sldId id="279" r:id="rId23"/>
    <p:sldId id="273" r:id="rId24"/>
    <p:sldId id="271" r:id="rId25"/>
    <p:sldId id="282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8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3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12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33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2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8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7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7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3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8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1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2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0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10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fEySFqfy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JBsAPRJeB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BEZCENNA…</a:t>
            </a:r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06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Otwórzcie swoje podręczniki na str. 34- 35 a następnie: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● Przeczytajcie tekst pod obrazkiem</a:t>
            </a:r>
          </a:p>
          <a:p>
            <a:pPr marL="0" indent="0" algn="ctr">
              <a:buNone/>
            </a:pPr>
            <a:endParaRPr lang="pl-P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● Odpowiedzcie ustnie na pytania pod tekstem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Zapewne już to wiecie, ale warto abyśmy o tym przypomnieli</a:t>
            </a:r>
            <a: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42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Woda ma 3 stany skupienia</a:t>
            </a:r>
            <a:endParaRPr lang="pl-P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2351315"/>
            <a:ext cx="7347857" cy="4082142"/>
          </a:xfrm>
        </p:spPr>
      </p:pic>
    </p:spTree>
    <p:extLst>
      <p:ext uri="{BB962C8B-B14F-4D97-AF65-F5344CB8AC3E}">
        <p14:creationId xmlns:p14="http://schemas.microsoft.com/office/powerpoint/2010/main" val="30070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1. Stan ciekły (ciecz)</a:t>
            </a:r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72" y="3205656"/>
            <a:ext cx="4078014" cy="2921876"/>
          </a:xfrm>
        </p:spPr>
      </p:pic>
    </p:spTree>
    <p:extLst>
      <p:ext uri="{BB962C8B-B14F-4D97-AF65-F5344CB8AC3E}">
        <p14:creationId xmlns:p14="http://schemas.microsoft.com/office/powerpoint/2010/main" val="33443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2. Stan stały (lód)</a:t>
            </a:r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55" y="2144111"/>
            <a:ext cx="5192111" cy="3090040"/>
          </a:xfrm>
        </p:spPr>
      </p:pic>
    </p:spTree>
    <p:extLst>
      <p:ext uri="{BB962C8B-B14F-4D97-AF65-F5344CB8AC3E}">
        <p14:creationId xmlns:p14="http://schemas.microsoft.com/office/powerpoint/2010/main" val="10705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3. Stan lotny( para wodna)</a:t>
            </a:r>
            <a:endParaRPr lang="pl-P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59" y="1853248"/>
            <a:ext cx="5770179" cy="3475497"/>
          </a:xfrm>
        </p:spPr>
      </p:pic>
    </p:spTree>
    <p:extLst>
      <p:ext uri="{BB962C8B-B14F-4D97-AF65-F5344CB8AC3E}">
        <p14:creationId xmlns:p14="http://schemas.microsoft.com/office/powerpoint/2010/main" val="12209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Zjawisko to najłatwiej zaobserwować w trakcie:</a:t>
            </a:r>
            <a:endParaRPr lang="pl-P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●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GOTOWANIA SIĘ WODY</a:t>
            </a:r>
          </a:p>
          <a:p>
            <a:pPr marL="0" indent="0" algn="ctr">
              <a:buNone/>
            </a:pP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03" y="2965230"/>
            <a:ext cx="4204137" cy="23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Wszystkie zbiorniki wodne, organizmy roślinne i zwierzęce wydzielają parę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wodną→(nie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wierzysz to przyłóż lusterko do buzi i lekko na nią nachuchaj),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która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unosi się w powietrzu i gromadzi w postaci chmur.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27" y="5000460"/>
            <a:ext cx="3512755" cy="14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pl-PL" sz="4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Zastanówcie </a:t>
            </a:r>
            <a:r>
              <a:rPr lang="pl-PL" sz="4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się!!!</a:t>
            </a:r>
          </a:p>
          <a:p>
            <a:pPr marL="0" indent="0" algn="ctr">
              <a:buNone/>
            </a:pP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Jaki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zaproponowalibyście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eksperyment związany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trzema stanami skupienia wody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Ps. Czekam na Wasze propozycje</a:t>
            </a:r>
            <a:endParaRPr lang="pl-PL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Zapraszam Was do obejrzenia krótkiego filmiku przedstawiającego krążenie wody w przyrodzie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Link zamieszczam poniżej:</a:t>
            </a:r>
          </a:p>
          <a:p>
            <a:pPr marL="0" indent="0" algn="ctr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https://www.youtube.com/watch?v=EXfEySFqfyQ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Wysłuchajcie i rozwiążcie zagadkę, która będzie wprowadzeniem w nasze zajęcia</a:t>
            </a:r>
            <a:r>
              <a:rPr lang="pl-PL" sz="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pl-PL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220" y="240446"/>
            <a:ext cx="9404723" cy="1400530"/>
          </a:xfrm>
        </p:spPr>
        <p:txBody>
          <a:bodyPr/>
          <a:lstStyle/>
          <a:p>
            <a:pPr algn="ctr"/>
            <a: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Zapiszcie w zeszycie poniższe zdanie:</a:t>
            </a:r>
            <a:endParaRPr lang="pl-P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6600" dirty="0">
              <a:latin typeface="ElementarzDwa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600" dirty="0" smtClean="0">
                <a:latin typeface="ElementarzDw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Woda </a:t>
            </a:r>
            <a:r>
              <a:rPr lang="pl-PL" sz="6600" dirty="0">
                <a:latin typeface="ElementarzDw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bezcenny skarb</a:t>
            </a:r>
            <a:r>
              <a:rPr lang="pl-PL" sz="6600" dirty="0" smtClean="0">
                <a:latin typeface="ElementarzDw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(pod </a:t>
            </a:r>
            <a:r>
              <a:rPr lang="pl-PL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zdaniem narysuj uśmiechniętą  </a:t>
            </a:r>
            <a:r>
              <a:rPr lang="pl-PL" sz="36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kroplę wody).</a:t>
            </a:r>
            <a:endParaRPr lang="pl-PL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6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84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0194" y="652388"/>
            <a:ext cx="9404723" cy="1400530"/>
          </a:xfrm>
        </p:spPr>
        <p:txBody>
          <a:bodyPr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Otwórzcie karty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ćwiczeń z j. polskiego na str. 36-37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i wykonajcie zadania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POWODZENIA</a:t>
            </a:r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pl-P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Czy wiecie, że niektóre maszyny pracują dzięki wodzie?</a:t>
            </a:r>
            <a:endParaRPr lang="pl-P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W podręczniku na </a:t>
            </a:r>
            <a:r>
              <a:rPr lang="pl-PL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str. 36 </a:t>
            </a:r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odnajdziecie jakie są to maszyny</a:t>
            </a:r>
            <a:endParaRPr lang="pl-P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pl-PL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Robimy przerwę ???</a:t>
            </a:r>
            <a:r>
              <a:rPr lang="pl-PL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Napijcie </a:t>
            </a:r>
            <a:r>
              <a:rPr lang="pl-PL" sz="6000" dirty="0">
                <a:latin typeface="Arial" panose="020B0604020202020204" pitchFamily="34" charset="0"/>
                <a:cs typeface="Arial" panose="020B0604020202020204" pitchFamily="34" charset="0"/>
              </a:rPr>
              <a:t>się, zjedzcie coś </a:t>
            </a:r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smacznego</a:t>
            </a:r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pl-PL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6000" dirty="0">
                <a:latin typeface="Arial" panose="020B0604020202020204" pitchFamily="34" charset="0"/>
                <a:cs typeface="Arial" panose="020B0604020202020204" pitchFamily="34" charset="0"/>
              </a:rPr>
              <a:t>Zróbcie kilka podskoków, </a:t>
            </a:r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skłonów </a:t>
            </a:r>
            <a:r>
              <a:rPr lang="pl-PL" sz="6000" dirty="0">
                <a:latin typeface="Arial" panose="020B0604020202020204" pitchFamily="34" charset="0"/>
                <a:cs typeface="Arial" panose="020B0604020202020204" pitchFamily="34" charset="0"/>
              </a:rPr>
              <a:t>i przeciągnijcie </a:t>
            </a:r>
            <a:r>
              <a:rPr lang="pl-P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się! </a:t>
            </a:r>
            <a:endParaRPr lang="pl-PL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26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Karty matematyczne str.38-39</a:t>
            </a:r>
            <a:endParaRPr lang="pl-P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pl-PL" sz="6000" dirty="0" smtClean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60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Poćwiczcie dodawanie </a:t>
            </a:r>
            <a:r>
              <a:rPr lang="pl-PL" sz="60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odejmowanie w zakresie </a:t>
            </a:r>
            <a:r>
              <a:rPr lang="pl-PL" sz="60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endParaRPr lang="pl-P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Czego się dzisiaj 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nauczyliście?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Poznaliście rolę wody w życiu ludzi, zwierząt i roślin a także jej trzy stany skupienia,</a:t>
            </a:r>
          </a:p>
          <a:p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Utrwaliliście umiejętności w czytaniu na różnych poziomach</a:t>
            </a:r>
          </a:p>
          <a:p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Doskonaliliście dodawanie i odejmowanie w zakresie 20</a:t>
            </a:r>
          </a:p>
          <a:p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Rozwiązywaliście zagadki tekstowe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77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uwagę!</a:t>
            </a:r>
          </a:p>
          <a:p>
            <a:pPr marL="0" indent="0" algn="ctr">
              <a:buNone/>
            </a:pPr>
            <a:r>
              <a:rPr lang="pl-PL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zawsze byliście wspaniali!</a:t>
            </a:r>
          </a:p>
          <a:p>
            <a:pPr marL="0" indent="0" algn="ctr">
              <a:buNone/>
            </a:pP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pPr marL="0" indent="0" algn="ctr">
              <a:buNone/>
            </a:pPr>
            <a:r>
              <a:rPr lang="pl-PL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pl-PL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Wasza Pani </a:t>
            </a:r>
            <a:r>
              <a:rPr lang="pl-PL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pl-PL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1" y="4411731"/>
            <a:ext cx="2833382" cy="17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Płynie strumykami</a:t>
            </a:r>
          </a:p>
          <a:p>
            <a:pPr marL="0" indent="0" algn="ctr">
              <a:buNone/>
            </a:pPr>
            <a:r>
              <a:rPr lang="pl-PL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Szemrząc</a:t>
            </a:r>
            <a:r>
              <a:rPr lang="pl-PL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swe melodie</a:t>
            </a:r>
          </a:p>
          <a:p>
            <a:pPr marL="0" indent="0" algn="ctr">
              <a:buNone/>
            </a:pPr>
            <a:r>
              <a:rPr lang="pl-PL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A gdy wejdziesz do niej </a:t>
            </a:r>
          </a:p>
          <a:p>
            <a:pPr marL="0" indent="0" algn="ctr">
              <a:buNone/>
            </a:pPr>
            <a:r>
              <a:rPr lang="pl-PL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Otoczy łagodnie</a:t>
            </a:r>
          </a:p>
          <a:p>
            <a:pPr marL="0" indent="0" algn="ctr">
              <a:buNone/>
            </a:pPr>
            <a:endParaRPr lang="pl-PL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Miękka jak aksamit </a:t>
            </a:r>
          </a:p>
          <a:p>
            <a:pPr marL="0" indent="0" algn="ctr">
              <a:buNone/>
            </a:pPr>
            <a:r>
              <a:rPr lang="pl-PL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A drąży jak grot</a:t>
            </a:r>
          </a:p>
          <a:p>
            <a:pPr marL="0" indent="0" algn="ctr">
              <a:buNone/>
            </a:pPr>
            <a:r>
              <a:rPr lang="pl-PL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Spadający z wysokości</a:t>
            </a:r>
          </a:p>
          <a:p>
            <a:pPr marL="0" indent="0" algn="ctr">
              <a:buNone/>
            </a:pPr>
            <a:r>
              <a:rPr lang="pl-PL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Uderza jak młot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 nadmiarze to żywioł</a:t>
            </a:r>
          </a:p>
          <a:p>
            <a:pPr marL="0" indent="0" algn="ctr">
              <a:buNone/>
            </a:pP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Niszczy i zalewa</a:t>
            </a:r>
          </a:p>
          <a:p>
            <a:pPr marL="0" indent="0" algn="ctr">
              <a:buNone/>
            </a:pP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gdy jej zabraknie, to człowiek omdlewa</a:t>
            </a:r>
          </a:p>
          <a:p>
            <a:pPr marL="0" indent="0" algn="ctr">
              <a:buNone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https://www.youtube.com/watch?v=5JBsAPRJeBY</a:t>
            </a:r>
            <a:endParaRPr lang="pl-P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Każdy spragniony, marzy o jej piciu</a:t>
            </a:r>
          </a:p>
          <a:p>
            <a:pPr marL="0" indent="0" algn="ctr">
              <a:buNone/>
            </a:pP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Krystalicznie czysta umożliwia życie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Czy już wiecie o czym jest zagadka???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7808" y="2021387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OCZYWIŚCIE O WODZIE :)</a:t>
            </a:r>
          </a:p>
          <a:p>
            <a:pPr marL="0" indent="0" algn="ctr">
              <a:buNone/>
            </a:pPr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65" y="4398579"/>
            <a:ext cx="2022124" cy="17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Przyjrzyjcie się uważnie modelowi kuli ziemskiej( globusowi)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2355" y="1993669"/>
            <a:ext cx="4494516" cy="4614041"/>
          </a:xfrm>
        </p:spPr>
      </p:pic>
    </p:spTree>
    <p:extLst>
      <p:ext uri="{BB962C8B-B14F-4D97-AF65-F5344CB8AC3E}">
        <p14:creationId xmlns:p14="http://schemas.microsoft.com/office/powerpoint/2010/main" val="3558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● Powiedźcie jaki kolor dominuje na globusie i co on oznacza? </a:t>
            </a:r>
            <a:endParaRPr lang="pl-PL" sz="8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● Jak nazwałbyś inaczej Ziemię?</a:t>
            </a:r>
          </a:p>
          <a:p>
            <a:pPr marL="0" indent="0" algn="ctr">
              <a:buNone/>
            </a:pPr>
            <a:r>
              <a:rPr lang="pl-PL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Czy poprawne jest określenie: </a:t>
            </a:r>
            <a:r>
              <a:rPr lang="pl-PL" sz="8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Błękitna Planeta</a:t>
            </a:r>
            <a:r>
              <a:rPr lang="pl-PL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- swoją odpowiedź uzasadnij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69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5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Woda pokrywająca Ziemię to w 97% woda słona a tylko w 3% woda </a:t>
            </a:r>
            <a:r>
              <a:rPr lang="pl-PL" sz="54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słodka.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26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138785"/>
          </a:xfrm>
        </p:spPr>
        <p:txBody>
          <a:bodyPr/>
          <a:lstStyle/>
          <a:p>
            <a:pPr algn="r"/>
            <a:r>
              <a:rPr lang="pl-PL" dirty="0" smtClean="0"/>
              <a:t>											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 by się stało, gdyby zabrakło wody na Ziemi?</a:t>
            </a:r>
            <a:b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Jak należy oszczędzać wodę?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3224"/>
          <a:stretch/>
        </p:blipFill>
        <p:spPr>
          <a:xfrm>
            <a:off x="1114097" y="2091558"/>
            <a:ext cx="4035973" cy="3140744"/>
          </a:xfrm>
        </p:spPr>
      </p:pic>
    </p:spTree>
    <p:extLst>
      <p:ext uri="{BB962C8B-B14F-4D97-AF65-F5344CB8AC3E}">
        <p14:creationId xmlns:p14="http://schemas.microsoft.com/office/powerpoint/2010/main" val="30820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</TotalTime>
  <Words>417</Words>
  <Application>Microsoft Office PowerPoint</Application>
  <PresentationFormat>Panoramiczny</PresentationFormat>
  <Paragraphs>75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ElementarzDwa</vt:lpstr>
      <vt:lpstr>Times New Roman</vt:lpstr>
      <vt:lpstr>Wingdings</vt:lpstr>
      <vt:lpstr>Wingdings 3</vt:lpstr>
      <vt:lpstr>Jon</vt:lpstr>
      <vt:lpstr>BEZCENNA…</vt:lpstr>
      <vt:lpstr>Prezentacja programu PowerPoint</vt:lpstr>
      <vt:lpstr>Prezentacja programu PowerPoint</vt:lpstr>
      <vt:lpstr>Prezentacja programu PowerPoint</vt:lpstr>
      <vt:lpstr>Czy już wiecie o czym jest zagadka???</vt:lpstr>
      <vt:lpstr>Przyjrzyjcie się uważnie modelowi kuli ziemskiej( globusowi)</vt:lpstr>
      <vt:lpstr>Prezentacja programu PowerPoint</vt:lpstr>
      <vt:lpstr>Prezentacja programu PowerPoint</vt:lpstr>
      <vt:lpstr>           Co by się stało, gdyby zabrakło wody na Ziemi?              Jak należy oszczędzać wodę?</vt:lpstr>
      <vt:lpstr>Otwórzcie swoje podręczniki na str. 34- 35 a następnie:</vt:lpstr>
      <vt:lpstr>Prezentacja programu PowerPoint</vt:lpstr>
      <vt:lpstr>Woda ma 3 stany skupienia</vt:lpstr>
      <vt:lpstr>1. Stan ciekły (ciecz)</vt:lpstr>
      <vt:lpstr>2. Stan stały (lód)</vt:lpstr>
      <vt:lpstr>3. Stan lotny( para wodna)</vt:lpstr>
      <vt:lpstr>Zjawisko to najłatwiej zaobserwować w trakcie:</vt:lpstr>
      <vt:lpstr>Prezentacja programu PowerPoint</vt:lpstr>
      <vt:lpstr>Prezentacja programu PowerPoint</vt:lpstr>
      <vt:lpstr>Zapraszam Was do obejrzenia krótkiego filmiku przedstawiającego krążenie wody w przyrodzie</vt:lpstr>
      <vt:lpstr>Zapiszcie w zeszycie poniższe zdanie:</vt:lpstr>
      <vt:lpstr>Otwórzcie karty ćwiczeń z j. polskiego na str. 36-37 i wykonajcie zadania</vt:lpstr>
      <vt:lpstr>Czy wiecie, że niektóre maszyny pracują dzięki wodzie?</vt:lpstr>
      <vt:lpstr>Robimy przerwę ??? </vt:lpstr>
      <vt:lpstr>Karty matematyczne str.38-39</vt:lpstr>
      <vt:lpstr>Czego się dzisiaj nauczyliście?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BEZCENNA WODA</dc:title>
  <dc:creator>DANUTA MASALSKA</dc:creator>
  <cp:lastModifiedBy>DANUTA MASALSKA</cp:lastModifiedBy>
  <cp:revision>18</cp:revision>
  <dcterms:created xsi:type="dcterms:W3CDTF">2020-03-29T13:11:42Z</dcterms:created>
  <dcterms:modified xsi:type="dcterms:W3CDTF">2020-03-29T18:34:17Z</dcterms:modified>
</cp:coreProperties>
</file>